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Lst>
  <p:sldIdLst>
    <p:sldId id="2147012674" r:id="rId5"/>
    <p:sldId id="2147012675" r:id="rId6"/>
    <p:sldId id="2147012676" r:id="rId7"/>
    <p:sldId id="2147012677" r:id="rId8"/>
    <p:sldId id="2147012678" r:id="rId9"/>
    <p:sldId id="2147012679" r:id="rId10"/>
    <p:sldId id="2147012680" r:id="rId11"/>
    <p:sldId id="214701268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D0D9"/>
    <a:srgbClr val="0CD6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46A7B-C133-4D83-8F5D-78771C949872}" v="1" dt="2024-03-05T12:03:05.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21" autoAdjust="0"/>
    <p:restoredTop sz="94660"/>
  </p:normalViewPr>
  <p:slideViewPr>
    <p:cSldViewPr snapToGrid="0">
      <p:cViewPr varScale="1">
        <p:scale>
          <a:sx n="85" d="100"/>
          <a:sy n="85" d="100"/>
        </p:scale>
        <p:origin x="81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552CB6-F471-4725-98BE-13F124FD1106}" type="doc">
      <dgm:prSet loTypeId="urn:microsoft.com/office/officeart/2005/8/layout/process3" loCatId="process" qsTypeId="urn:microsoft.com/office/officeart/2005/8/quickstyle/simple3" qsCatId="simple" csTypeId="urn:microsoft.com/office/officeart/2005/8/colors/colorful2" csCatId="colorful" phldr="1"/>
      <dgm:spPr/>
      <dgm:t>
        <a:bodyPr/>
        <a:lstStyle/>
        <a:p>
          <a:endParaRPr lang="en-IN"/>
        </a:p>
      </dgm:t>
    </dgm:pt>
    <dgm:pt modelId="{3FD23EB9-1532-49F2-AC52-CD2CBB7FC5BC}">
      <dgm:prSet phldrT="[Text]" custT="1"/>
      <dgm:spPr/>
      <dgm:t>
        <a:bodyPr/>
        <a:lstStyle/>
        <a:p>
          <a:r>
            <a:rPr lang="en-IN" sz="1400" dirty="0">
              <a:solidFill>
                <a:schemeClr val="tx1"/>
              </a:solidFill>
            </a:rPr>
            <a:t>Milestone 1</a:t>
          </a:r>
        </a:p>
      </dgm:t>
    </dgm:pt>
    <dgm:pt modelId="{E90BD983-EE08-4297-81AE-17808FDD3A89}" type="parTrans" cxnId="{92B56B85-EB6A-4E15-B1B3-C3B81423FBE4}">
      <dgm:prSet/>
      <dgm:spPr/>
      <dgm:t>
        <a:bodyPr/>
        <a:lstStyle/>
        <a:p>
          <a:endParaRPr lang="en-IN">
            <a:solidFill>
              <a:schemeClr val="tx1"/>
            </a:solidFill>
          </a:endParaRPr>
        </a:p>
      </dgm:t>
    </dgm:pt>
    <dgm:pt modelId="{9ECB1CF0-DAC5-4BBE-9334-1C15EC030B27}" type="sibTrans" cxnId="{92B56B85-EB6A-4E15-B1B3-C3B81423FBE4}">
      <dgm:prSet/>
      <dgm:spPr/>
      <dgm:t>
        <a:bodyPr/>
        <a:lstStyle/>
        <a:p>
          <a:endParaRPr lang="en-IN">
            <a:solidFill>
              <a:schemeClr val="tx1"/>
            </a:solidFill>
          </a:endParaRPr>
        </a:p>
      </dgm:t>
    </dgm:pt>
    <dgm:pt modelId="{0B75D879-A372-485D-BC96-EC9336742483}">
      <dgm:prSet phldrT="[Text]"/>
      <dgm:spPr/>
      <dgm:t>
        <a:bodyPr/>
        <a:lstStyle/>
        <a:p>
          <a:r>
            <a:rPr lang="en-US" dirty="0"/>
            <a:t>Measurement of overall dimensions</a:t>
          </a:r>
          <a:endParaRPr lang="en-IN" dirty="0"/>
        </a:p>
      </dgm:t>
    </dgm:pt>
    <dgm:pt modelId="{8CABB717-499C-44B7-9FB2-06DADE88C96B}" type="parTrans" cxnId="{A2828736-F8D3-4D3B-9AFE-752C4F721924}">
      <dgm:prSet/>
      <dgm:spPr/>
      <dgm:t>
        <a:bodyPr/>
        <a:lstStyle/>
        <a:p>
          <a:endParaRPr lang="en-IN">
            <a:solidFill>
              <a:schemeClr val="tx1"/>
            </a:solidFill>
          </a:endParaRPr>
        </a:p>
      </dgm:t>
    </dgm:pt>
    <dgm:pt modelId="{D70D7440-C9D8-4F76-A799-519403D2DD33}" type="sibTrans" cxnId="{A2828736-F8D3-4D3B-9AFE-752C4F721924}">
      <dgm:prSet/>
      <dgm:spPr/>
      <dgm:t>
        <a:bodyPr/>
        <a:lstStyle/>
        <a:p>
          <a:endParaRPr lang="en-IN">
            <a:solidFill>
              <a:schemeClr val="tx1"/>
            </a:solidFill>
          </a:endParaRPr>
        </a:p>
      </dgm:t>
    </dgm:pt>
    <dgm:pt modelId="{37F77B90-E916-447C-B838-A25E8CF042DE}">
      <dgm:prSet phldrT="[Text]" custT="1"/>
      <dgm:spPr/>
      <dgm:t>
        <a:bodyPr/>
        <a:lstStyle/>
        <a:p>
          <a:r>
            <a:rPr lang="en-IN" sz="1400" dirty="0">
              <a:solidFill>
                <a:schemeClr val="tx1"/>
              </a:solidFill>
            </a:rPr>
            <a:t>Milestone 2</a:t>
          </a:r>
        </a:p>
      </dgm:t>
    </dgm:pt>
    <dgm:pt modelId="{AE2F7AEE-B30E-4C3A-B50D-7A45158FBFE4}" type="parTrans" cxnId="{64A5E476-FDF9-4CEC-9301-15C46CC6571C}">
      <dgm:prSet/>
      <dgm:spPr/>
      <dgm:t>
        <a:bodyPr/>
        <a:lstStyle/>
        <a:p>
          <a:endParaRPr lang="en-IN">
            <a:solidFill>
              <a:schemeClr val="tx1"/>
            </a:solidFill>
          </a:endParaRPr>
        </a:p>
      </dgm:t>
    </dgm:pt>
    <dgm:pt modelId="{86A0E40F-92AE-4C24-B9F1-5B323940E581}" type="sibTrans" cxnId="{64A5E476-FDF9-4CEC-9301-15C46CC6571C}">
      <dgm:prSet/>
      <dgm:spPr/>
      <dgm:t>
        <a:bodyPr/>
        <a:lstStyle/>
        <a:p>
          <a:endParaRPr lang="en-IN">
            <a:solidFill>
              <a:schemeClr val="tx1"/>
            </a:solidFill>
          </a:endParaRPr>
        </a:p>
      </dgm:t>
    </dgm:pt>
    <dgm:pt modelId="{F298CE29-FA14-486D-97F0-97BA096AC875}">
      <dgm:prSet phldrT="[Text]" custT="1"/>
      <dgm:spPr/>
      <dgm:t>
        <a:bodyPr/>
        <a:lstStyle/>
        <a:p>
          <a:r>
            <a:rPr lang="en-IN" sz="1400" dirty="0">
              <a:solidFill>
                <a:schemeClr val="tx1"/>
              </a:solidFill>
            </a:rPr>
            <a:t>Milestone 3</a:t>
          </a:r>
        </a:p>
      </dgm:t>
    </dgm:pt>
    <dgm:pt modelId="{7C06E0BD-B738-4324-80AF-1A0D0528EA63}" type="parTrans" cxnId="{DFA4AA67-95E1-4638-83C1-F1FFE43ECC48}">
      <dgm:prSet/>
      <dgm:spPr/>
      <dgm:t>
        <a:bodyPr/>
        <a:lstStyle/>
        <a:p>
          <a:endParaRPr lang="en-IN">
            <a:solidFill>
              <a:schemeClr val="tx1"/>
            </a:solidFill>
          </a:endParaRPr>
        </a:p>
      </dgm:t>
    </dgm:pt>
    <dgm:pt modelId="{6DA7997D-3598-425D-A734-76EBDBA7898E}" type="sibTrans" cxnId="{DFA4AA67-95E1-4638-83C1-F1FFE43ECC48}">
      <dgm:prSet/>
      <dgm:spPr/>
      <dgm:t>
        <a:bodyPr/>
        <a:lstStyle/>
        <a:p>
          <a:endParaRPr lang="en-IN">
            <a:solidFill>
              <a:schemeClr val="tx1"/>
            </a:solidFill>
          </a:endParaRPr>
        </a:p>
      </dgm:t>
    </dgm:pt>
    <dgm:pt modelId="{D4C9F6FE-11F6-411F-BF81-A09FF7ACE822}">
      <dgm:prSet phldrT="[Text]"/>
      <dgm:spPr/>
      <dgm:t>
        <a:bodyPr/>
        <a:lstStyle/>
        <a:p>
          <a:r>
            <a:rPr lang="en-US" dirty="0"/>
            <a:t>Measurement of feature-wise pressure, area, and force</a:t>
          </a:r>
          <a:endParaRPr lang="en-IN" dirty="0"/>
        </a:p>
      </dgm:t>
    </dgm:pt>
    <dgm:pt modelId="{A15E3EE9-83BC-4307-AE3F-BCF2CE6575E9}" type="parTrans" cxnId="{9363E0EB-EC35-4C12-9EA3-6B2F2C70F922}">
      <dgm:prSet/>
      <dgm:spPr/>
      <dgm:t>
        <a:bodyPr/>
        <a:lstStyle/>
        <a:p>
          <a:endParaRPr lang="en-IN">
            <a:solidFill>
              <a:schemeClr val="tx1"/>
            </a:solidFill>
          </a:endParaRPr>
        </a:p>
      </dgm:t>
    </dgm:pt>
    <dgm:pt modelId="{DEAEDC9B-6B7E-48E3-8D7D-788AE2C7A492}" type="sibTrans" cxnId="{9363E0EB-EC35-4C12-9EA3-6B2F2C70F922}">
      <dgm:prSet/>
      <dgm:spPr/>
      <dgm:t>
        <a:bodyPr/>
        <a:lstStyle/>
        <a:p>
          <a:endParaRPr lang="en-IN">
            <a:solidFill>
              <a:schemeClr val="tx1"/>
            </a:solidFill>
          </a:endParaRPr>
        </a:p>
      </dgm:t>
    </dgm:pt>
    <dgm:pt modelId="{F9E6E66A-BBC9-40C9-9F13-93C18C461625}">
      <dgm:prSet phldrT="[Text]" custT="1"/>
      <dgm:spPr/>
      <dgm:t>
        <a:bodyPr/>
        <a:lstStyle/>
        <a:p>
          <a:r>
            <a:rPr lang="en-IN" sz="1400" dirty="0">
              <a:solidFill>
                <a:schemeClr val="tx1"/>
              </a:solidFill>
            </a:rPr>
            <a:t>Milestone 4</a:t>
          </a:r>
        </a:p>
      </dgm:t>
    </dgm:pt>
    <dgm:pt modelId="{DD53D401-EC04-4B3F-A40B-5B0E273AA57C}" type="parTrans" cxnId="{CD363DB6-262B-464D-BE81-B78F8FC4A997}">
      <dgm:prSet/>
      <dgm:spPr/>
      <dgm:t>
        <a:bodyPr/>
        <a:lstStyle/>
        <a:p>
          <a:endParaRPr lang="en-IN">
            <a:solidFill>
              <a:schemeClr val="tx1"/>
            </a:solidFill>
          </a:endParaRPr>
        </a:p>
      </dgm:t>
    </dgm:pt>
    <dgm:pt modelId="{9D6CD3AA-4583-4587-B24F-41314F1F4584}" type="sibTrans" cxnId="{CD363DB6-262B-464D-BE81-B78F8FC4A997}">
      <dgm:prSet/>
      <dgm:spPr/>
      <dgm:t>
        <a:bodyPr/>
        <a:lstStyle/>
        <a:p>
          <a:endParaRPr lang="en-IN">
            <a:solidFill>
              <a:schemeClr val="tx1"/>
            </a:solidFill>
          </a:endParaRPr>
        </a:p>
      </dgm:t>
    </dgm:pt>
    <dgm:pt modelId="{E2750A1A-93FE-4F22-8CB9-A4A019E074B7}">
      <dgm:prSet phldrT="[Text]"/>
      <dgm:spPr/>
      <dgm:t>
        <a:bodyPr/>
        <a:lstStyle/>
        <a:p>
          <a:r>
            <a:rPr lang="en-US" dirty="0"/>
            <a:t>Validation and final deployment</a:t>
          </a:r>
          <a:endParaRPr lang="en-IN" dirty="0"/>
        </a:p>
      </dgm:t>
    </dgm:pt>
    <dgm:pt modelId="{FA2B194B-8215-406A-AEC3-263BE467D08B}" type="parTrans" cxnId="{A0C1D841-AFB9-4D55-9EA2-E7D5968F22DA}">
      <dgm:prSet/>
      <dgm:spPr/>
      <dgm:t>
        <a:bodyPr/>
        <a:lstStyle/>
        <a:p>
          <a:endParaRPr lang="en-IN">
            <a:solidFill>
              <a:schemeClr val="tx1"/>
            </a:solidFill>
          </a:endParaRPr>
        </a:p>
      </dgm:t>
    </dgm:pt>
    <dgm:pt modelId="{424591E0-195B-463A-BA33-89D7B233DF33}" type="sibTrans" cxnId="{A0C1D841-AFB9-4D55-9EA2-E7D5968F22DA}">
      <dgm:prSet/>
      <dgm:spPr/>
      <dgm:t>
        <a:bodyPr/>
        <a:lstStyle/>
        <a:p>
          <a:endParaRPr lang="en-IN">
            <a:solidFill>
              <a:schemeClr val="tx1"/>
            </a:solidFill>
          </a:endParaRPr>
        </a:p>
      </dgm:t>
    </dgm:pt>
    <dgm:pt modelId="{E240AFAB-234A-4EC6-B52A-CB0EEA5B7807}">
      <dgm:prSet phldr="0"/>
      <dgm:spPr/>
      <dgm:t>
        <a:bodyPr/>
        <a:lstStyle/>
        <a:p>
          <a:pPr rtl="0"/>
          <a:r>
            <a:rPr lang="en-US" altLang="en-US" dirty="0">
              <a:latin typeface="Calibri"/>
              <a:ea typeface="+mn-ea"/>
              <a:cs typeface="Arial"/>
            </a:rPr>
            <a:t>Separation of features and measurement of feature dimensions</a:t>
          </a:r>
          <a:endParaRPr lang="en-IN" altLang="en-US" dirty="0">
            <a:latin typeface="Calibri"/>
            <a:ea typeface="+mn-ea"/>
            <a:cs typeface="Arial"/>
          </a:endParaRPr>
        </a:p>
      </dgm:t>
    </dgm:pt>
    <dgm:pt modelId="{77EE1F4B-BC6C-4841-A347-9D98F985F9DC}" type="parTrans" cxnId="{180CD3C5-60D8-4B7E-B016-A443485AB9BE}">
      <dgm:prSet/>
      <dgm:spPr/>
      <dgm:t>
        <a:bodyPr/>
        <a:lstStyle/>
        <a:p>
          <a:endParaRPr lang="en-IN"/>
        </a:p>
      </dgm:t>
    </dgm:pt>
    <dgm:pt modelId="{E038C14D-C0E0-4DE9-8FF5-CE1E309F68A8}" type="sibTrans" cxnId="{180CD3C5-60D8-4B7E-B016-A443485AB9BE}">
      <dgm:prSet/>
      <dgm:spPr/>
      <dgm:t>
        <a:bodyPr/>
        <a:lstStyle/>
        <a:p>
          <a:endParaRPr lang="en-IN"/>
        </a:p>
      </dgm:t>
    </dgm:pt>
    <dgm:pt modelId="{D8C36CD0-840F-40C1-A195-E18ABBBF7C02}" type="pres">
      <dgm:prSet presAssocID="{48552CB6-F471-4725-98BE-13F124FD1106}" presName="linearFlow" presStyleCnt="0">
        <dgm:presLayoutVars>
          <dgm:dir/>
          <dgm:animLvl val="lvl"/>
          <dgm:resizeHandles val="exact"/>
        </dgm:presLayoutVars>
      </dgm:prSet>
      <dgm:spPr/>
    </dgm:pt>
    <dgm:pt modelId="{5DA90EAE-63AF-4D69-8EEE-BFBCDF7B4261}" type="pres">
      <dgm:prSet presAssocID="{3FD23EB9-1532-49F2-AC52-CD2CBB7FC5BC}" presName="composite" presStyleCnt="0"/>
      <dgm:spPr/>
    </dgm:pt>
    <dgm:pt modelId="{37EDED41-62EF-423F-8439-341E432AFC06}" type="pres">
      <dgm:prSet presAssocID="{3FD23EB9-1532-49F2-AC52-CD2CBB7FC5BC}" presName="parTx" presStyleLbl="node1" presStyleIdx="0" presStyleCnt="4">
        <dgm:presLayoutVars>
          <dgm:chMax val="0"/>
          <dgm:chPref val="0"/>
          <dgm:bulletEnabled val="1"/>
        </dgm:presLayoutVars>
      </dgm:prSet>
      <dgm:spPr/>
    </dgm:pt>
    <dgm:pt modelId="{A894BA87-0D66-41C6-A20C-242C830F12E6}" type="pres">
      <dgm:prSet presAssocID="{3FD23EB9-1532-49F2-AC52-CD2CBB7FC5BC}" presName="parSh" presStyleLbl="node1" presStyleIdx="0" presStyleCnt="4"/>
      <dgm:spPr/>
    </dgm:pt>
    <dgm:pt modelId="{88503FC9-B6F2-45E9-A9A4-DDB3F87CE818}" type="pres">
      <dgm:prSet presAssocID="{3FD23EB9-1532-49F2-AC52-CD2CBB7FC5BC}" presName="desTx" presStyleLbl="fgAcc1" presStyleIdx="0" presStyleCnt="4">
        <dgm:presLayoutVars>
          <dgm:bulletEnabled val="1"/>
        </dgm:presLayoutVars>
      </dgm:prSet>
      <dgm:spPr/>
    </dgm:pt>
    <dgm:pt modelId="{3AD5EAE6-8662-482B-B1B4-2E27D1C0D840}" type="pres">
      <dgm:prSet presAssocID="{9ECB1CF0-DAC5-4BBE-9334-1C15EC030B27}" presName="sibTrans" presStyleLbl="sibTrans2D1" presStyleIdx="0" presStyleCnt="3"/>
      <dgm:spPr/>
    </dgm:pt>
    <dgm:pt modelId="{7B8D2010-0DCB-4935-A74B-3C85F11F0442}" type="pres">
      <dgm:prSet presAssocID="{9ECB1CF0-DAC5-4BBE-9334-1C15EC030B27}" presName="connTx" presStyleLbl="sibTrans2D1" presStyleIdx="0" presStyleCnt="3"/>
      <dgm:spPr/>
    </dgm:pt>
    <dgm:pt modelId="{F70D6AA7-C692-40E3-B5A8-F8B5C3936A62}" type="pres">
      <dgm:prSet presAssocID="{37F77B90-E916-447C-B838-A25E8CF042DE}" presName="composite" presStyleCnt="0"/>
      <dgm:spPr/>
    </dgm:pt>
    <dgm:pt modelId="{1D5396FB-A0A0-4D28-8DC5-8BE164E06BF0}" type="pres">
      <dgm:prSet presAssocID="{37F77B90-E916-447C-B838-A25E8CF042DE}" presName="parTx" presStyleLbl="node1" presStyleIdx="0" presStyleCnt="4">
        <dgm:presLayoutVars>
          <dgm:chMax val="0"/>
          <dgm:chPref val="0"/>
          <dgm:bulletEnabled val="1"/>
        </dgm:presLayoutVars>
      </dgm:prSet>
      <dgm:spPr/>
    </dgm:pt>
    <dgm:pt modelId="{2C3E4254-A901-4F95-BBDE-790FEF81CE73}" type="pres">
      <dgm:prSet presAssocID="{37F77B90-E916-447C-B838-A25E8CF042DE}" presName="parSh" presStyleLbl="node1" presStyleIdx="1" presStyleCnt="4"/>
      <dgm:spPr/>
    </dgm:pt>
    <dgm:pt modelId="{BEC6E157-84F5-4D64-9BF8-C7AEF47083EC}" type="pres">
      <dgm:prSet presAssocID="{37F77B90-E916-447C-B838-A25E8CF042DE}" presName="desTx" presStyleLbl="fgAcc1" presStyleIdx="1" presStyleCnt="4">
        <dgm:presLayoutVars>
          <dgm:bulletEnabled val="1"/>
        </dgm:presLayoutVars>
      </dgm:prSet>
      <dgm:spPr/>
    </dgm:pt>
    <dgm:pt modelId="{477ED451-6896-4B3C-AFCD-F66765B0825C}" type="pres">
      <dgm:prSet presAssocID="{86A0E40F-92AE-4C24-B9F1-5B323940E581}" presName="sibTrans" presStyleLbl="sibTrans2D1" presStyleIdx="1" presStyleCnt="3"/>
      <dgm:spPr/>
    </dgm:pt>
    <dgm:pt modelId="{8D63BAB2-0C6E-44A9-BD28-351B078E860F}" type="pres">
      <dgm:prSet presAssocID="{86A0E40F-92AE-4C24-B9F1-5B323940E581}" presName="connTx" presStyleLbl="sibTrans2D1" presStyleIdx="1" presStyleCnt="3"/>
      <dgm:spPr/>
    </dgm:pt>
    <dgm:pt modelId="{0085D1E4-53D9-4AA0-B59D-AE0484142849}" type="pres">
      <dgm:prSet presAssocID="{F298CE29-FA14-486D-97F0-97BA096AC875}" presName="composite" presStyleCnt="0"/>
      <dgm:spPr/>
    </dgm:pt>
    <dgm:pt modelId="{18E786AD-6D1E-461A-9624-4BBE2DC01E57}" type="pres">
      <dgm:prSet presAssocID="{F298CE29-FA14-486D-97F0-97BA096AC875}" presName="parTx" presStyleLbl="node1" presStyleIdx="1" presStyleCnt="4">
        <dgm:presLayoutVars>
          <dgm:chMax val="0"/>
          <dgm:chPref val="0"/>
          <dgm:bulletEnabled val="1"/>
        </dgm:presLayoutVars>
      </dgm:prSet>
      <dgm:spPr/>
    </dgm:pt>
    <dgm:pt modelId="{A2E02B55-41BB-4901-BE87-18A2EE0AB0AA}" type="pres">
      <dgm:prSet presAssocID="{F298CE29-FA14-486D-97F0-97BA096AC875}" presName="parSh" presStyleLbl="node1" presStyleIdx="2" presStyleCnt="4"/>
      <dgm:spPr/>
    </dgm:pt>
    <dgm:pt modelId="{E26ADC6A-A499-4335-95BB-393A7B44910E}" type="pres">
      <dgm:prSet presAssocID="{F298CE29-FA14-486D-97F0-97BA096AC875}" presName="desTx" presStyleLbl="fgAcc1" presStyleIdx="2" presStyleCnt="4">
        <dgm:presLayoutVars>
          <dgm:bulletEnabled val="1"/>
        </dgm:presLayoutVars>
      </dgm:prSet>
      <dgm:spPr/>
    </dgm:pt>
    <dgm:pt modelId="{4FDD98B9-5B14-4D8C-BFAE-8BB633D1C177}" type="pres">
      <dgm:prSet presAssocID="{6DA7997D-3598-425D-A734-76EBDBA7898E}" presName="sibTrans" presStyleLbl="sibTrans2D1" presStyleIdx="2" presStyleCnt="3"/>
      <dgm:spPr/>
    </dgm:pt>
    <dgm:pt modelId="{9664F63D-DCE8-4B5A-9961-CD3F909614F1}" type="pres">
      <dgm:prSet presAssocID="{6DA7997D-3598-425D-A734-76EBDBA7898E}" presName="connTx" presStyleLbl="sibTrans2D1" presStyleIdx="2" presStyleCnt="3"/>
      <dgm:spPr/>
    </dgm:pt>
    <dgm:pt modelId="{D394E205-A408-4CA5-96CE-E73BFE13B7F6}" type="pres">
      <dgm:prSet presAssocID="{F9E6E66A-BBC9-40C9-9F13-93C18C461625}" presName="composite" presStyleCnt="0"/>
      <dgm:spPr/>
    </dgm:pt>
    <dgm:pt modelId="{BC7E80C8-3B2B-4168-B3DE-0EE0F9D418E5}" type="pres">
      <dgm:prSet presAssocID="{F9E6E66A-BBC9-40C9-9F13-93C18C461625}" presName="parTx" presStyleLbl="node1" presStyleIdx="2" presStyleCnt="4">
        <dgm:presLayoutVars>
          <dgm:chMax val="0"/>
          <dgm:chPref val="0"/>
          <dgm:bulletEnabled val="1"/>
        </dgm:presLayoutVars>
      </dgm:prSet>
      <dgm:spPr/>
    </dgm:pt>
    <dgm:pt modelId="{2FBB1797-34E0-4607-9024-AE5B57FB551A}" type="pres">
      <dgm:prSet presAssocID="{F9E6E66A-BBC9-40C9-9F13-93C18C461625}" presName="parSh" presStyleLbl="node1" presStyleIdx="3" presStyleCnt="4"/>
      <dgm:spPr/>
    </dgm:pt>
    <dgm:pt modelId="{665DC456-CAB3-40DE-9D09-E9B543AA4F8A}" type="pres">
      <dgm:prSet presAssocID="{F9E6E66A-BBC9-40C9-9F13-93C18C461625}" presName="desTx" presStyleLbl="fgAcc1" presStyleIdx="3" presStyleCnt="4">
        <dgm:presLayoutVars>
          <dgm:bulletEnabled val="1"/>
        </dgm:presLayoutVars>
      </dgm:prSet>
      <dgm:spPr/>
    </dgm:pt>
  </dgm:ptLst>
  <dgm:cxnLst>
    <dgm:cxn modelId="{BE11AA03-85C0-458D-BDA9-EC3902408A61}" type="presOf" srcId="{F9E6E66A-BBC9-40C9-9F13-93C18C461625}" destId="{2FBB1797-34E0-4607-9024-AE5B57FB551A}" srcOrd="1" destOrd="0" presId="urn:microsoft.com/office/officeart/2005/8/layout/process3"/>
    <dgm:cxn modelId="{EBBFD31A-7E79-4477-99E6-52666F6AB952}" type="presOf" srcId="{E2750A1A-93FE-4F22-8CB9-A4A019E074B7}" destId="{665DC456-CAB3-40DE-9D09-E9B543AA4F8A}" srcOrd="0" destOrd="0" presId="urn:microsoft.com/office/officeart/2005/8/layout/process3"/>
    <dgm:cxn modelId="{D0965724-6C71-4604-AC34-694682B7FF6E}" type="presOf" srcId="{E240AFAB-234A-4EC6-B52A-CB0EEA5B7807}" destId="{BEC6E157-84F5-4D64-9BF8-C7AEF47083EC}" srcOrd="0" destOrd="0" presId="urn:microsoft.com/office/officeart/2005/8/layout/process3"/>
    <dgm:cxn modelId="{95F0ED24-BBD0-4A9D-B6E5-461A8A0F702E}" type="presOf" srcId="{6DA7997D-3598-425D-A734-76EBDBA7898E}" destId="{9664F63D-DCE8-4B5A-9961-CD3F909614F1}" srcOrd="1" destOrd="0" presId="urn:microsoft.com/office/officeart/2005/8/layout/process3"/>
    <dgm:cxn modelId="{7907EE29-CCC9-46EF-BEB3-27F8C17A4872}" type="presOf" srcId="{9ECB1CF0-DAC5-4BBE-9334-1C15EC030B27}" destId="{7B8D2010-0DCB-4935-A74B-3C85F11F0442}" srcOrd="1" destOrd="0" presId="urn:microsoft.com/office/officeart/2005/8/layout/process3"/>
    <dgm:cxn modelId="{DE01E833-046C-4EF6-B417-FC71407F57D8}" type="presOf" srcId="{37F77B90-E916-447C-B838-A25E8CF042DE}" destId="{2C3E4254-A901-4F95-BBDE-790FEF81CE73}" srcOrd="1" destOrd="0" presId="urn:microsoft.com/office/officeart/2005/8/layout/process3"/>
    <dgm:cxn modelId="{F7A82134-F810-4A3F-B934-B48D21298266}" type="presOf" srcId="{9ECB1CF0-DAC5-4BBE-9334-1C15EC030B27}" destId="{3AD5EAE6-8662-482B-B1B4-2E27D1C0D840}" srcOrd="0" destOrd="0" presId="urn:microsoft.com/office/officeart/2005/8/layout/process3"/>
    <dgm:cxn modelId="{A2828736-F8D3-4D3B-9AFE-752C4F721924}" srcId="{3FD23EB9-1532-49F2-AC52-CD2CBB7FC5BC}" destId="{0B75D879-A372-485D-BC96-EC9336742483}" srcOrd="0" destOrd="0" parTransId="{8CABB717-499C-44B7-9FB2-06DADE88C96B}" sibTransId="{D70D7440-C9D8-4F76-A799-519403D2DD33}"/>
    <dgm:cxn modelId="{C4873D60-C650-4692-A02D-28366981414E}" type="presOf" srcId="{F298CE29-FA14-486D-97F0-97BA096AC875}" destId="{A2E02B55-41BB-4901-BE87-18A2EE0AB0AA}" srcOrd="1" destOrd="0" presId="urn:microsoft.com/office/officeart/2005/8/layout/process3"/>
    <dgm:cxn modelId="{A0C1D841-AFB9-4D55-9EA2-E7D5968F22DA}" srcId="{F9E6E66A-BBC9-40C9-9F13-93C18C461625}" destId="{E2750A1A-93FE-4F22-8CB9-A4A019E074B7}" srcOrd="0" destOrd="0" parTransId="{FA2B194B-8215-406A-AEC3-263BE467D08B}" sibTransId="{424591E0-195B-463A-BA33-89D7B233DF33}"/>
    <dgm:cxn modelId="{DFA4AA67-95E1-4638-83C1-F1FFE43ECC48}" srcId="{48552CB6-F471-4725-98BE-13F124FD1106}" destId="{F298CE29-FA14-486D-97F0-97BA096AC875}" srcOrd="2" destOrd="0" parTransId="{7C06E0BD-B738-4324-80AF-1A0D0528EA63}" sibTransId="{6DA7997D-3598-425D-A734-76EBDBA7898E}"/>
    <dgm:cxn modelId="{0BBB6671-FB06-4B00-9D8A-06DD4C2C6BC0}" type="presOf" srcId="{37F77B90-E916-447C-B838-A25E8CF042DE}" destId="{1D5396FB-A0A0-4D28-8DC5-8BE164E06BF0}" srcOrd="0" destOrd="0" presId="urn:microsoft.com/office/officeart/2005/8/layout/process3"/>
    <dgm:cxn modelId="{64A5E476-FDF9-4CEC-9301-15C46CC6571C}" srcId="{48552CB6-F471-4725-98BE-13F124FD1106}" destId="{37F77B90-E916-447C-B838-A25E8CF042DE}" srcOrd="1" destOrd="0" parTransId="{AE2F7AEE-B30E-4C3A-B50D-7A45158FBFE4}" sibTransId="{86A0E40F-92AE-4C24-B9F1-5B323940E581}"/>
    <dgm:cxn modelId="{97E9F37B-B175-4902-B224-AFDEFB9C8A9F}" type="presOf" srcId="{48552CB6-F471-4725-98BE-13F124FD1106}" destId="{D8C36CD0-840F-40C1-A195-E18ABBBF7C02}" srcOrd="0" destOrd="0" presId="urn:microsoft.com/office/officeart/2005/8/layout/process3"/>
    <dgm:cxn modelId="{92B56B85-EB6A-4E15-B1B3-C3B81423FBE4}" srcId="{48552CB6-F471-4725-98BE-13F124FD1106}" destId="{3FD23EB9-1532-49F2-AC52-CD2CBB7FC5BC}" srcOrd="0" destOrd="0" parTransId="{E90BD983-EE08-4297-81AE-17808FDD3A89}" sibTransId="{9ECB1CF0-DAC5-4BBE-9334-1C15EC030B27}"/>
    <dgm:cxn modelId="{D9C4AE89-9306-4455-8DF5-89FDD6A824F9}" type="presOf" srcId="{3FD23EB9-1532-49F2-AC52-CD2CBB7FC5BC}" destId="{37EDED41-62EF-423F-8439-341E432AFC06}" srcOrd="0" destOrd="0" presId="urn:microsoft.com/office/officeart/2005/8/layout/process3"/>
    <dgm:cxn modelId="{E378308A-E141-4F1D-8D18-F532D488EF62}" type="presOf" srcId="{3FD23EB9-1532-49F2-AC52-CD2CBB7FC5BC}" destId="{A894BA87-0D66-41C6-A20C-242C830F12E6}" srcOrd="1" destOrd="0" presId="urn:microsoft.com/office/officeart/2005/8/layout/process3"/>
    <dgm:cxn modelId="{8876628A-62B6-407F-A7C1-CBF035F9C798}" type="presOf" srcId="{F298CE29-FA14-486D-97F0-97BA096AC875}" destId="{18E786AD-6D1E-461A-9624-4BBE2DC01E57}" srcOrd="0" destOrd="0" presId="urn:microsoft.com/office/officeart/2005/8/layout/process3"/>
    <dgm:cxn modelId="{A959DA91-FD89-4597-B1B3-5FFCFE6DF175}" type="presOf" srcId="{F9E6E66A-BBC9-40C9-9F13-93C18C461625}" destId="{BC7E80C8-3B2B-4168-B3DE-0EE0F9D418E5}" srcOrd="0" destOrd="0" presId="urn:microsoft.com/office/officeart/2005/8/layout/process3"/>
    <dgm:cxn modelId="{6338A8B5-A216-4BEE-B65B-25B23864A661}" type="presOf" srcId="{86A0E40F-92AE-4C24-B9F1-5B323940E581}" destId="{477ED451-6896-4B3C-AFCD-F66765B0825C}" srcOrd="0" destOrd="0" presId="urn:microsoft.com/office/officeart/2005/8/layout/process3"/>
    <dgm:cxn modelId="{CD363DB6-262B-464D-BE81-B78F8FC4A997}" srcId="{48552CB6-F471-4725-98BE-13F124FD1106}" destId="{F9E6E66A-BBC9-40C9-9F13-93C18C461625}" srcOrd="3" destOrd="0" parTransId="{DD53D401-EC04-4B3F-A40B-5B0E273AA57C}" sibTransId="{9D6CD3AA-4583-4587-B24F-41314F1F4584}"/>
    <dgm:cxn modelId="{454253BB-D188-4222-AA84-D96C7D1CA120}" type="presOf" srcId="{0B75D879-A372-485D-BC96-EC9336742483}" destId="{88503FC9-B6F2-45E9-A9A4-DDB3F87CE818}" srcOrd="0" destOrd="0" presId="urn:microsoft.com/office/officeart/2005/8/layout/process3"/>
    <dgm:cxn modelId="{180CD3C5-60D8-4B7E-B016-A443485AB9BE}" srcId="{37F77B90-E916-447C-B838-A25E8CF042DE}" destId="{E240AFAB-234A-4EC6-B52A-CB0EEA5B7807}" srcOrd="0" destOrd="0" parTransId="{77EE1F4B-BC6C-4841-A347-9D98F985F9DC}" sibTransId="{E038C14D-C0E0-4DE9-8FF5-CE1E309F68A8}"/>
    <dgm:cxn modelId="{3114A3DC-AD80-4FDC-83A5-E25A00064EFA}" type="presOf" srcId="{D4C9F6FE-11F6-411F-BF81-A09FF7ACE822}" destId="{E26ADC6A-A499-4335-95BB-393A7B44910E}" srcOrd="0" destOrd="0" presId="urn:microsoft.com/office/officeart/2005/8/layout/process3"/>
    <dgm:cxn modelId="{676D15E6-C8DF-4915-87D3-6B6B695EFD7A}" type="presOf" srcId="{86A0E40F-92AE-4C24-B9F1-5B323940E581}" destId="{8D63BAB2-0C6E-44A9-BD28-351B078E860F}" srcOrd="1" destOrd="0" presId="urn:microsoft.com/office/officeart/2005/8/layout/process3"/>
    <dgm:cxn modelId="{9363E0EB-EC35-4C12-9EA3-6B2F2C70F922}" srcId="{F298CE29-FA14-486D-97F0-97BA096AC875}" destId="{D4C9F6FE-11F6-411F-BF81-A09FF7ACE822}" srcOrd="0" destOrd="0" parTransId="{A15E3EE9-83BC-4307-AE3F-BCF2CE6575E9}" sibTransId="{DEAEDC9B-6B7E-48E3-8D7D-788AE2C7A492}"/>
    <dgm:cxn modelId="{053915F7-BCFF-4903-8D03-839EB148BDA0}" type="presOf" srcId="{6DA7997D-3598-425D-A734-76EBDBA7898E}" destId="{4FDD98B9-5B14-4D8C-BFAE-8BB633D1C177}" srcOrd="0" destOrd="0" presId="urn:microsoft.com/office/officeart/2005/8/layout/process3"/>
    <dgm:cxn modelId="{3EBF6B25-67B0-4F8B-9E28-8F89CC0BDBB4}" type="presParOf" srcId="{D8C36CD0-840F-40C1-A195-E18ABBBF7C02}" destId="{5DA90EAE-63AF-4D69-8EEE-BFBCDF7B4261}" srcOrd="0" destOrd="0" presId="urn:microsoft.com/office/officeart/2005/8/layout/process3"/>
    <dgm:cxn modelId="{ACDE6600-D389-4D10-95D7-85F4130C9BB1}" type="presParOf" srcId="{5DA90EAE-63AF-4D69-8EEE-BFBCDF7B4261}" destId="{37EDED41-62EF-423F-8439-341E432AFC06}" srcOrd="0" destOrd="0" presId="urn:microsoft.com/office/officeart/2005/8/layout/process3"/>
    <dgm:cxn modelId="{F6E02847-1D13-4E3F-8F3F-95F86DBF19CC}" type="presParOf" srcId="{5DA90EAE-63AF-4D69-8EEE-BFBCDF7B4261}" destId="{A894BA87-0D66-41C6-A20C-242C830F12E6}" srcOrd="1" destOrd="0" presId="urn:microsoft.com/office/officeart/2005/8/layout/process3"/>
    <dgm:cxn modelId="{1D91DAA8-2F7C-4C16-AEC3-558B099AF896}" type="presParOf" srcId="{5DA90EAE-63AF-4D69-8EEE-BFBCDF7B4261}" destId="{88503FC9-B6F2-45E9-A9A4-DDB3F87CE818}" srcOrd="2" destOrd="0" presId="urn:microsoft.com/office/officeart/2005/8/layout/process3"/>
    <dgm:cxn modelId="{28D35155-425E-43B3-9047-2241AC672CF7}" type="presParOf" srcId="{D8C36CD0-840F-40C1-A195-E18ABBBF7C02}" destId="{3AD5EAE6-8662-482B-B1B4-2E27D1C0D840}" srcOrd="1" destOrd="0" presId="urn:microsoft.com/office/officeart/2005/8/layout/process3"/>
    <dgm:cxn modelId="{DE1C749A-C810-4F46-BD21-97966E4954A9}" type="presParOf" srcId="{3AD5EAE6-8662-482B-B1B4-2E27D1C0D840}" destId="{7B8D2010-0DCB-4935-A74B-3C85F11F0442}" srcOrd="0" destOrd="0" presId="urn:microsoft.com/office/officeart/2005/8/layout/process3"/>
    <dgm:cxn modelId="{14B64ED3-BB27-4C27-824D-B4276F93138A}" type="presParOf" srcId="{D8C36CD0-840F-40C1-A195-E18ABBBF7C02}" destId="{F70D6AA7-C692-40E3-B5A8-F8B5C3936A62}" srcOrd="2" destOrd="0" presId="urn:microsoft.com/office/officeart/2005/8/layout/process3"/>
    <dgm:cxn modelId="{93526200-A34A-41A8-B218-B958BA14A94F}" type="presParOf" srcId="{F70D6AA7-C692-40E3-B5A8-F8B5C3936A62}" destId="{1D5396FB-A0A0-4D28-8DC5-8BE164E06BF0}" srcOrd="0" destOrd="0" presId="urn:microsoft.com/office/officeart/2005/8/layout/process3"/>
    <dgm:cxn modelId="{0B12D1B3-FFBF-4373-A8B6-5F8ECEE9ABDD}" type="presParOf" srcId="{F70D6AA7-C692-40E3-B5A8-F8B5C3936A62}" destId="{2C3E4254-A901-4F95-BBDE-790FEF81CE73}" srcOrd="1" destOrd="0" presId="urn:microsoft.com/office/officeart/2005/8/layout/process3"/>
    <dgm:cxn modelId="{BEABC939-3450-478D-B5C9-FE24B023C4DC}" type="presParOf" srcId="{F70D6AA7-C692-40E3-B5A8-F8B5C3936A62}" destId="{BEC6E157-84F5-4D64-9BF8-C7AEF47083EC}" srcOrd="2" destOrd="0" presId="urn:microsoft.com/office/officeart/2005/8/layout/process3"/>
    <dgm:cxn modelId="{ED1533B4-768F-459C-B52F-D995CCF1CB7D}" type="presParOf" srcId="{D8C36CD0-840F-40C1-A195-E18ABBBF7C02}" destId="{477ED451-6896-4B3C-AFCD-F66765B0825C}" srcOrd="3" destOrd="0" presId="urn:microsoft.com/office/officeart/2005/8/layout/process3"/>
    <dgm:cxn modelId="{1106B895-775A-40BC-B2D9-A7CA40D97A28}" type="presParOf" srcId="{477ED451-6896-4B3C-AFCD-F66765B0825C}" destId="{8D63BAB2-0C6E-44A9-BD28-351B078E860F}" srcOrd="0" destOrd="0" presId="urn:microsoft.com/office/officeart/2005/8/layout/process3"/>
    <dgm:cxn modelId="{3FE243BC-61BE-44AF-9E4D-F73C9735D346}" type="presParOf" srcId="{D8C36CD0-840F-40C1-A195-E18ABBBF7C02}" destId="{0085D1E4-53D9-4AA0-B59D-AE0484142849}" srcOrd="4" destOrd="0" presId="urn:microsoft.com/office/officeart/2005/8/layout/process3"/>
    <dgm:cxn modelId="{AF2D0A12-3A0B-44F8-BEA0-6673C8A2DB96}" type="presParOf" srcId="{0085D1E4-53D9-4AA0-B59D-AE0484142849}" destId="{18E786AD-6D1E-461A-9624-4BBE2DC01E57}" srcOrd="0" destOrd="0" presId="urn:microsoft.com/office/officeart/2005/8/layout/process3"/>
    <dgm:cxn modelId="{EA7F5993-DAA1-4DBA-B819-F9201B86F449}" type="presParOf" srcId="{0085D1E4-53D9-4AA0-B59D-AE0484142849}" destId="{A2E02B55-41BB-4901-BE87-18A2EE0AB0AA}" srcOrd="1" destOrd="0" presId="urn:microsoft.com/office/officeart/2005/8/layout/process3"/>
    <dgm:cxn modelId="{ED3DC424-DB8F-4454-A6DF-B4709740B878}" type="presParOf" srcId="{0085D1E4-53D9-4AA0-B59D-AE0484142849}" destId="{E26ADC6A-A499-4335-95BB-393A7B44910E}" srcOrd="2" destOrd="0" presId="urn:microsoft.com/office/officeart/2005/8/layout/process3"/>
    <dgm:cxn modelId="{F073E92F-EBD2-4A34-A635-98E1D089652B}" type="presParOf" srcId="{D8C36CD0-840F-40C1-A195-E18ABBBF7C02}" destId="{4FDD98B9-5B14-4D8C-BFAE-8BB633D1C177}" srcOrd="5" destOrd="0" presId="urn:microsoft.com/office/officeart/2005/8/layout/process3"/>
    <dgm:cxn modelId="{BDC63009-DDAE-4C11-AD92-75BE7290BC08}" type="presParOf" srcId="{4FDD98B9-5B14-4D8C-BFAE-8BB633D1C177}" destId="{9664F63D-DCE8-4B5A-9961-CD3F909614F1}" srcOrd="0" destOrd="0" presId="urn:microsoft.com/office/officeart/2005/8/layout/process3"/>
    <dgm:cxn modelId="{9ADA30D5-47CC-4DA1-B5C8-3EF3C2D10C3B}" type="presParOf" srcId="{D8C36CD0-840F-40C1-A195-E18ABBBF7C02}" destId="{D394E205-A408-4CA5-96CE-E73BFE13B7F6}" srcOrd="6" destOrd="0" presId="urn:microsoft.com/office/officeart/2005/8/layout/process3"/>
    <dgm:cxn modelId="{134D6C13-DDDF-426B-8E12-5EB3236D3AE4}" type="presParOf" srcId="{D394E205-A408-4CA5-96CE-E73BFE13B7F6}" destId="{BC7E80C8-3B2B-4168-B3DE-0EE0F9D418E5}" srcOrd="0" destOrd="0" presId="urn:microsoft.com/office/officeart/2005/8/layout/process3"/>
    <dgm:cxn modelId="{FBDEE61F-4334-47F9-9907-8FB26C41C4D9}" type="presParOf" srcId="{D394E205-A408-4CA5-96CE-E73BFE13B7F6}" destId="{2FBB1797-34E0-4607-9024-AE5B57FB551A}" srcOrd="1" destOrd="0" presId="urn:microsoft.com/office/officeart/2005/8/layout/process3"/>
    <dgm:cxn modelId="{AC971DE0-FD2C-401B-B306-3B1744AD265B}" type="presParOf" srcId="{D394E205-A408-4CA5-96CE-E73BFE13B7F6}" destId="{665DC456-CAB3-40DE-9D09-E9B543AA4F8A}"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4BA87-0D66-41C6-A20C-242C830F12E6}">
      <dsp:nvSpPr>
        <dsp:cNvPr id="0" name=""/>
        <dsp:cNvSpPr/>
      </dsp:nvSpPr>
      <dsp:spPr>
        <a:xfrm>
          <a:off x="1255" y="603929"/>
          <a:ext cx="1577620" cy="64800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solidFill>
                <a:schemeClr val="tx1"/>
              </a:solidFill>
            </a:rPr>
            <a:t>Milestone 1</a:t>
          </a:r>
        </a:p>
      </dsp:txBody>
      <dsp:txXfrm>
        <a:off x="1255" y="603929"/>
        <a:ext cx="1577620" cy="432000"/>
      </dsp:txXfrm>
    </dsp:sp>
    <dsp:sp modelId="{88503FC9-B6F2-45E9-A9A4-DDB3F87CE818}">
      <dsp:nvSpPr>
        <dsp:cNvPr id="0" name=""/>
        <dsp:cNvSpPr/>
      </dsp:nvSpPr>
      <dsp:spPr>
        <a:xfrm>
          <a:off x="324382" y="1035929"/>
          <a:ext cx="1577620" cy="1348312"/>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Measurement of overall dimensions</a:t>
          </a:r>
          <a:endParaRPr lang="en-IN" sz="1500" kern="1200" dirty="0"/>
        </a:p>
      </dsp:txBody>
      <dsp:txXfrm>
        <a:off x="363873" y="1075420"/>
        <a:ext cx="1498638" cy="1269330"/>
      </dsp:txXfrm>
    </dsp:sp>
    <dsp:sp modelId="{3AD5EAE6-8662-482B-B1B4-2E27D1C0D840}">
      <dsp:nvSpPr>
        <dsp:cNvPr id="0" name=""/>
        <dsp:cNvSpPr/>
      </dsp:nvSpPr>
      <dsp:spPr>
        <a:xfrm>
          <a:off x="1818037" y="623538"/>
          <a:ext cx="507022" cy="392781"/>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solidFill>
              <a:schemeClr val="tx1"/>
            </a:solidFill>
          </a:endParaRPr>
        </a:p>
      </dsp:txBody>
      <dsp:txXfrm>
        <a:off x="1818037" y="702094"/>
        <a:ext cx="389188" cy="235669"/>
      </dsp:txXfrm>
    </dsp:sp>
    <dsp:sp modelId="{2C3E4254-A901-4F95-BBDE-790FEF81CE73}">
      <dsp:nvSpPr>
        <dsp:cNvPr id="0" name=""/>
        <dsp:cNvSpPr/>
      </dsp:nvSpPr>
      <dsp:spPr>
        <a:xfrm>
          <a:off x="2535522" y="603929"/>
          <a:ext cx="1577620" cy="648000"/>
        </a:xfrm>
        <a:prstGeom prst="roundRect">
          <a:avLst>
            <a:gd name="adj" fmla="val 10000"/>
          </a:avLst>
        </a:prstGeom>
        <a:gradFill rotWithShape="0">
          <a:gsLst>
            <a:gs pos="0">
              <a:schemeClr val="accent2">
                <a:hueOff val="-3022401"/>
                <a:satOff val="1745"/>
                <a:lumOff val="-3202"/>
                <a:alphaOff val="0"/>
                <a:lumMod val="110000"/>
                <a:satMod val="105000"/>
                <a:tint val="67000"/>
              </a:schemeClr>
            </a:gs>
            <a:gs pos="50000">
              <a:schemeClr val="accent2">
                <a:hueOff val="-3022401"/>
                <a:satOff val="1745"/>
                <a:lumOff val="-3202"/>
                <a:alphaOff val="0"/>
                <a:lumMod val="105000"/>
                <a:satMod val="103000"/>
                <a:tint val="73000"/>
              </a:schemeClr>
            </a:gs>
            <a:gs pos="100000">
              <a:schemeClr val="accent2">
                <a:hueOff val="-3022401"/>
                <a:satOff val="1745"/>
                <a:lumOff val="-32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solidFill>
                <a:schemeClr val="tx1"/>
              </a:solidFill>
            </a:rPr>
            <a:t>Milestone 2</a:t>
          </a:r>
        </a:p>
      </dsp:txBody>
      <dsp:txXfrm>
        <a:off x="2535522" y="603929"/>
        <a:ext cx="1577620" cy="432000"/>
      </dsp:txXfrm>
    </dsp:sp>
    <dsp:sp modelId="{BEC6E157-84F5-4D64-9BF8-C7AEF47083EC}">
      <dsp:nvSpPr>
        <dsp:cNvPr id="0" name=""/>
        <dsp:cNvSpPr/>
      </dsp:nvSpPr>
      <dsp:spPr>
        <a:xfrm>
          <a:off x="2858649" y="1035929"/>
          <a:ext cx="1577620" cy="1348312"/>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3022401"/>
              <a:satOff val="1745"/>
              <a:lumOff val="-320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rtl="0">
            <a:lnSpc>
              <a:spcPct val="90000"/>
            </a:lnSpc>
            <a:spcBef>
              <a:spcPct val="0"/>
            </a:spcBef>
            <a:spcAft>
              <a:spcPct val="15000"/>
            </a:spcAft>
            <a:buChar char="•"/>
          </a:pPr>
          <a:r>
            <a:rPr lang="en-US" altLang="en-US" sz="1500" kern="1200" dirty="0">
              <a:latin typeface="Calibri"/>
              <a:ea typeface="+mn-ea"/>
              <a:cs typeface="Arial"/>
            </a:rPr>
            <a:t>Separation of features and measurement of feature dimensions</a:t>
          </a:r>
          <a:endParaRPr lang="en-IN" altLang="en-US" sz="1500" kern="1200" dirty="0">
            <a:latin typeface="Calibri"/>
            <a:ea typeface="+mn-ea"/>
            <a:cs typeface="Arial"/>
          </a:endParaRPr>
        </a:p>
      </dsp:txBody>
      <dsp:txXfrm>
        <a:off x="2898140" y="1075420"/>
        <a:ext cx="1498638" cy="1269330"/>
      </dsp:txXfrm>
    </dsp:sp>
    <dsp:sp modelId="{477ED451-6896-4B3C-AFCD-F66765B0825C}">
      <dsp:nvSpPr>
        <dsp:cNvPr id="0" name=""/>
        <dsp:cNvSpPr/>
      </dsp:nvSpPr>
      <dsp:spPr>
        <a:xfrm>
          <a:off x="4352304" y="623538"/>
          <a:ext cx="507022" cy="392781"/>
        </a:xfrm>
        <a:prstGeom prst="rightArrow">
          <a:avLst>
            <a:gd name="adj1" fmla="val 60000"/>
            <a:gd name="adj2" fmla="val 50000"/>
          </a:avLst>
        </a:prstGeom>
        <a:gradFill rotWithShape="0">
          <a:gsLst>
            <a:gs pos="0">
              <a:schemeClr val="accent2">
                <a:hueOff val="-4533602"/>
                <a:satOff val="2618"/>
                <a:lumOff val="-4804"/>
                <a:alphaOff val="0"/>
                <a:lumMod val="110000"/>
                <a:satMod val="105000"/>
                <a:tint val="67000"/>
              </a:schemeClr>
            </a:gs>
            <a:gs pos="50000">
              <a:schemeClr val="accent2">
                <a:hueOff val="-4533602"/>
                <a:satOff val="2618"/>
                <a:lumOff val="-4804"/>
                <a:alphaOff val="0"/>
                <a:lumMod val="105000"/>
                <a:satMod val="103000"/>
                <a:tint val="73000"/>
              </a:schemeClr>
            </a:gs>
            <a:gs pos="100000">
              <a:schemeClr val="accent2">
                <a:hueOff val="-4533602"/>
                <a:satOff val="2618"/>
                <a:lumOff val="-480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solidFill>
              <a:schemeClr val="tx1"/>
            </a:solidFill>
          </a:endParaRPr>
        </a:p>
      </dsp:txBody>
      <dsp:txXfrm>
        <a:off x="4352304" y="702094"/>
        <a:ext cx="389188" cy="235669"/>
      </dsp:txXfrm>
    </dsp:sp>
    <dsp:sp modelId="{A2E02B55-41BB-4901-BE87-18A2EE0AB0AA}">
      <dsp:nvSpPr>
        <dsp:cNvPr id="0" name=""/>
        <dsp:cNvSpPr/>
      </dsp:nvSpPr>
      <dsp:spPr>
        <a:xfrm>
          <a:off x="5069789" y="603929"/>
          <a:ext cx="1577620" cy="648000"/>
        </a:xfrm>
        <a:prstGeom prst="roundRect">
          <a:avLst>
            <a:gd name="adj" fmla="val 10000"/>
          </a:avLst>
        </a:prstGeom>
        <a:gradFill rotWithShape="0">
          <a:gsLst>
            <a:gs pos="0">
              <a:schemeClr val="accent2">
                <a:hueOff val="-6044802"/>
                <a:satOff val="3491"/>
                <a:lumOff val="-6405"/>
                <a:alphaOff val="0"/>
                <a:lumMod val="110000"/>
                <a:satMod val="105000"/>
                <a:tint val="67000"/>
              </a:schemeClr>
            </a:gs>
            <a:gs pos="50000">
              <a:schemeClr val="accent2">
                <a:hueOff val="-6044802"/>
                <a:satOff val="3491"/>
                <a:lumOff val="-6405"/>
                <a:alphaOff val="0"/>
                <a:lumMod val="105000"/>
                <a:satMod val="103000"/>
                <a:tint val="73000"/>
              </a:schemeClr>
            </a:gs>
            <a:gs pos="100000">
              <a:schemeClr val="accent2">
                <a:hueOff val="-6044802"/>
                <a:satOff val="3491"/>
                <a:lumOff val="-640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solidFill>
                <a:schemeClr val="tx1"/>
              </a:solidFill>
            </a:rPr>
            <a:t>Milestone 3</a:t>
          </a:r>
        </a:p>
      </dsp:txBody>
      <dsp:txXfrm>
        <a:off x="5069789" y="603929"/>
        <a:ext cx="1577620" cy="432000"/>
      </dsp:txXfrm>
    </dsp:sp>
    <dsp:sp modelId="{E26ADC6A-A499-4335-95BB-393A7B44910E}">
      <dsp:nvSpPr>
        <dsp:cNvPr id="0" name=""/>
        <dsp:cNvSpPr/>
      </dsp:nvSpPr>
      <dsp:spPr>
        <a:xfrm>
          <a:off x="5392916" y="1035929"/>
          <a:ext cx="1577620" cy="1348312"/>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6044802"/>
              <a:satOff val="3491"/>
              <a:lumOff val="-640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Measurement of feature-wise pressure, area, and force</a:t>
          </a:r>
          <a:endParaRPr lang="en-IN" sz="1500" kern="1200" dirty="0"/>
        </a:p>
      </dsp:txBody>
      <dsp:txXfrm>
        <a:off x="5432407" y="1075420"/>
        <a:ext cx="1498638" cy="1269330"/>
      </dsp:txXfrm>
    </dsp:sp>
    <dsp:sp modelId="{4FDD98B9-5B14-4D8C-BFAE-8BB633D1C177}">
      <dsp:nvSpPr>
        <dsp:cNvPr id="0" name=""/>
        <dsp:cNvSpPr/>
      </dsp:nvSpPr>
      <dsp:spPr>
        <a:xfrm>
          <a:off x="6886571" y="623538"/>
          <a:ext cx="507022" cy="392781"/>
        </a:xfrm>
        <a:prstGeom prst="rightArrow">
          <a:avLst>
            <a:gd name="adj1" fmla="val 60000"/>
            <a:gd name="adj2" fmla="val 50000"/>
          </a:avLst>
        </a:prstGeom>
        <a:gradFill rotWithShape="0">
          <a:gsLst>
            <a:gs pos="0">
              <a:schemeClr val="accent2">
                <a:hueOff val="-9067203"/>
                <a:satOff val="5236"/>
                <a:lumOff val="-9607"/>
                <a:alphaOff val="0"/>
                <a:lumMod val="110000"/>
                <a:satMod val="105000"/>
                <a:tint val="67000"/>
              </a:schemeClr>
            </a:gs>
            <a:gs pos="50000">
              <a:schemeClr val="accent2">
                <a:hueOff val="-9067203"/>
                <a:satOff val="5236"/>
                <a:lumOff val="-9607"/>
                <a:alphaOff val="0"/>
                <a:lumMod val="105000"/>
                <a:satMod val="103000"/>
                <a:tint val="73000"/>
              </a:schemeClr>
            </a:gs>
            <a:gs pos="100000">
              <a:schemeClr val="accent2">
                <a:hueOff val="-9067203"/>
                <a:satOff val="5236"/>
                <a:lumOff val="-9607"/>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solidFill>
              <a:schemeClr val="tx1"/>
            </a:solidFill>
          </a:endParaRPr>
        </a:p>
      </dsp:txBody>
      <dsp:txXfrm>
        <a:off x="6886571" y="702094"/>
        <a:ext cx="389188" cy="235669"/>
      </dsp:txXfrm>
    </dsp:sp>
    <dsp:sp modelId="{2FBB1797-34E0-4607-9024-AE5B57FB551A}">
      <dsp:nvSpPr>
        <dsp:cNvPr id="0" name=""/>
        <dsp:cNvSpPr/>
      </dsp:nvSpPr>
      <dsp:spPr>
        <a:xfrm>
          <a:off x="7604056" y="603929"/>
          <a:ext cx="1577620" cy="648000"/>
        </a:xfrm>
        <a:prstGeom prst="roundRect">
          <a:avLst>
            <a:gd name="adj" fmla="val 10000"/>
          </a:avLst>
        </a:prstGeom>
        <a:gradFill rotWithShape="0">
          <a:gsLst>
            <a:gs pos="0">
              <a:schemeClr val="accent2">
                <a:hueOff val="-9067203"/>
                <a:satOff val="5236"/>
                <a:lumOff val="-9607"/>
                <a:alphaOff val="0"/>
                <a:lumMod val="110000"/>
                <a:satMod val="105000"/>
                <a:tint val="67000"/>
              </a:schemeClr>
            </a:gs>
            <a:gs pos="50000">
              <a:schemeClr val="accent2">
                <a:hueOff val="-9067203"/>
                <a:satOff val="5236"/>
                <a:lumOff val="-9607"/>
                <a:alphaOff val="0"/>
                <a:lumMod val="105000"/>
                <a:satMod val="103000"/>
                <a:tint val="73000"/>
              </a:schemeClr>
            </a:gs>
            <a:gs pos="100000">
              <a:schemeClr val="accent2">
                <a:hueOff val="-9067203"/>
                <a:satOff val="5236"/>
                <a:lumOff val="-960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solidFill>
                <a:schemeClr val="tx1"/>
              </a:solidFill>
            </a:rPr>
            <a:t>Milestone 4</a:t>
          </a:r>
        </a:p>
      </dsp:txBody>
      <dsp:txXfrm>
        <a:off x="7604056" y="603929"/>
        <a:ext cx="1577620" cy="432000"/>
      </dsp:txXfrm>
    </dsp:sp>
    <dsp:sp modelId="{665DC456-CAB3-40DE-9D09-E9B543AA4F8A}">
      <dsp:nvSpPr>
        <dsp:cNvPr id="0" name=""/>
        <dsp:cNvSpPr/>
      </dsp:nvSpPr>
      <dsp:spPr>
        <a:xfrm>
          <a:off x="7927183" y="1035929"/>
          <a:ext cx="1577620" cy="1348312"/>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9067203"/>
              <a:satOff val="5236"/>
              <a:lumOff val="-960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Validation and final deployment</a:t>
          </a:r>
          <a:endParaRPr lang="en-IN" sz="1500" kern="1200" dirty="0"/>
        </a:p>
      </dsp:txBody>
      <dsp:txXfrm>
        <a:off x="7966674" y="1075420"/>
        <a:ext cx="1498638" cy="12693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69424537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422646906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247685125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opt 1 (Apolo Tyres) 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74696-D5A5-6946-B2C3-D45677F26C11}"/>
              </a:ext>
            </a:extLst>
          </p:cNvPr>
          <p:cNvSpPr>
            <a:spLocks noGrp="1"/>
          </p:cNvSpPr>
          <p:nvPr>
            <p:ph type="ctrTitle" hasCustomPrompt="1"/>
          </p:nvPr>
        </p:nvSpPr>
        <p:spPr>
          <a:xfrm>
            <a:off x="1993900" y="2645598"/>
            <a:ext cx="8204200" cy="1538883"/>
          </a:xfrm>
        </p:spPr>
        <p:txBody>
          <a:bodyPr anchor="ctr" anchorCtr="0"/>
          <a:lstStyle>
            <a:lvl1pPr algn="ctr">
              <a:defRPr sz="5000">
                <a:solidFill>
                  <a:srgbClr val="9519EF"/>
                </a:solidFill>
              </a:defRPr>
            </a:lvl1pPr>
          </a:lstStyle>
          <a:p>
            <a:r>
              <a:rPr lang="en-GB"/>
              <a:t>Presentation Title</a:t>
            </a:r>
            <a:br>
              <a:rPr lang="en-GB"/>
            </a:br>
            <a:r>
              <a:rPr lang="en-GB"/>
              <a:t>Date of Presentation</a:t>
            </a:r>
            <a:endParaRPr lang="en-US"/>
          </a:p>
        </p:txBody>
      </p:sp>
    </p:spTree>
    <p:extLst>
      <p:ext uri="{BB962C8B-B14F-4D97-AF65-F5344CB8AC3E}">
        <p14:creationId xmlns:p14="http://schemas.microsoft.com/office/powerpoint/2010/main" val="28286302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opt 1 (Apolo Tyres) A">
    <p:bg>
      <p:bgPr>
        <a:solidFill>
          <a:schemeClr val="tx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53FC12B-B670-6D42-895B-A61AC60B33DB}"/>
              </a:ext>
            </a:extLst>
          </p:cNvPr>
          <p:cNvGrpSpPr/>
          <p:nvPr userDrawn="1"/>
        </p:nvGrpSpPr>
        <p:grpSpPr>
          <a:xfrm>
            <a:off x="5099050" y="529087"/>
            <a:ext cx="1999940" cy="5852663"/>
            <a:chOff x="5099050" y="529087"/>
            <a:chExt cx="1999940" cy="5852663"/>
          </a:xfrm>
        </p:grpSpPr>
        <p:pic>
          <p:nvPicPr>
            <p:cNvPr id="13" name="Picture 12" descr="A picture containing drawing, plate&#10;&#10;Description automatically generated">
              <a:extLst>
                <a:ext uri="{FF2B5EF4-FFF2-40B4-BE49-F238E27FC236}">
                  <a16:creationId xmlns:a16="http://schemas.microsoft.com/office/drawing/2014/main" id="{C9B3654E-E2CA-484B-A181-04A77D6EFC1F}"/>
                </a:ext>
              </a:extLst>
            </p:cNvPr>
            <p:cNvPicPr>
              <a:picLocks noChangeAspect="1"/>
            </p:cNvPicPr>
            <p:nvPr userDrawn="1"/>
          </p:nvPicPr>
          <p:blipFill>
            <a:blip r:embed="rId2"/>
            <a:stretch>
              <a:fillRect/>
            </a:stretch>
          </p:blipFill>
          <p:spPr>
            <a:xfrm>
              <a:off x="5257799" y="529087"/>
              <a:ext cx="1739901" cy="448494"/>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465653EE-3370-F347-A753-E3C97E376E21}"/>
                </a:ext>
              </a:extLst>
            </p:cNvPr>
            <p:cNvPicPr>
              <a:picLocks noChangeAspect="1"/>
            </p:cNvPicPr>
            <p:nvPr userDrawn="1"/>
          </p:nvPicPr>
          <p:blipFill>
            <a:blip r:embed="rId3"/>
            <a:stretch>
              <a:fillRect/>
            </a:stretch>
          </p:blipFill>
          <p:spPr>
            <a:xfrm>
              <a:off x="5099050" y="6042026"/>
              <a:ext cx="1999940" cy="339724"/>
            </a:xfrm>
            <a:prstGeom prst="rect">
              <a:avLst/>
            </a:prstGeom>
          </p:spPr>
        </p:pic>
      </p:grpSp>
      <p:sp>
        <p:nvSpPr>
          <p:cNvPr id="2" name="Title 1">
            <a:extLst>
              <a:ext uri="{FF2B5EF4-FFF2-40B4-BE49-F238E27FC236}">
                <a16:creationId xmlns:a16="http://schemas.microsoft.com/office/drawing/2014/main" id="{4D874696-D5A5-6946-B2C3-D45677F26C11}"/>
              </a:ext>
            </a:extLst>
          </p:cNvPr>
          <p:cNvSpPr>
            <a:spLocks noGrp="1"/>
          </p:cNvSpPr>
          <p:nvPr>
            <p:ph type="ctrTitle" hasCustomPrompt="1"/>
          </p:nvPr>
        </p:nvSpPr>
        <p:spPr>
          <a:xfrm>
            <a:off x="1993900" y="2645598"/>
            <a:ext cx="8204200" cy="1538883"/>
          </a:xfrm>
        </p:spPr>
        <p:txBody>
          <a:bodyPr anchor="ctr" anchorCtr="0"/>
          <a:lstStyle>
            <a:lvl1pPr algn="ctr">
              <a:defRPr sz="5000">
                <a:solidFill>
                  <a:schemeClr val="bg1"/>
                </a:solidFill>
              </a:defRPr>
            </a:lvl1pPr>
          </a:lstStyle>
          <a:p>
            <a:r>
              <a:rPr lang="en-GB"/>
              <a:t>Presentation Title</a:t>
            </a:r>
            <a:br>
              <a:rPr lang="en-GB"/>
            </a:br>
            <a:r>
              <a:rPr lang="en-GB"/>
              <a:t>Date of Presentation</a:t>
            </a:r>
            <a:endParaRPr lang="en-US"/>
          </a:p>
        </p:txBody>
      </p:sp>
    </p:spTree>
    <p:extLst>
      <p:ext uri="{BB962C8B-B14F-4D97-AF65-F5344CB8AC3E}">
        <p14:creationId xmlns:p14="http://schemas.microsoft.com/office/powerpoint/2010/main" val="31683052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pollo) A">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04EC87F-E5C7-3142-8256-B913FEF01479}"/>
              </a:ext>
            </a:extLst>
          </p:cNvPr>
          <p:cNvGrpSpPr/>
          <p:nvPr userDrawn="1"/>
        </p:nvGrpSpPr>
        <p:grpSpPr>
          <a:xfrm>
            <a:off x="-1" y="0"/>
            <a:ext cx="12192001" cy="6858000"/>
            <a:chOff x="-1" y="0"/>
            <a:chExt cx="12192001" cy="6858000"/>
          </a:xfrm>
        </p:grpSpPr>
        <p:sp>
          <p:nvSpPr>
            <p:cNvPr id="10" name="TextBox 9">
              <a:extLst>
                <a:ext uri="{FF2B5EF4-FFF2-40B4-BE49-F238E27FC236}">
                  <a16:creationId xmlns:a16="http://schemas.microsoft.com/office/drawing/2014/main" id="{FADFA2AC-1583-E548-A5EF-31F7D8481B7C}"/>
                </a:ext>
              </a:extLst>
            </p:cNvPr>
            <p:cNvSpPr txBox="1"/>
            <p:nvPr userDrawn="1"/>
          </p:nvSpPr>
          <p:spPr>
            <a:xfrm>
              <a:off x="6841115" y="1483013"/>
              <a:ext cx="2118446" cy="600164"/>
            </a:xfrm>
            <a:prstGeom prst="rect">
              <a:avLst/>
            </a:prstGeom>
            <a:noFill/>
          </p:spPr>
          <p:txBody>
            <a:bodyPr wrap="square" lIns="0" tIns="0" rIns="0" bIns="0" rtlCol="0">
              <a:spAutoFit/>
            </a:bodyPr>
            <a:lstStyle/>
            <a:p>
              <a:pPr algn="l"/>
              <a:r>
                <a:rPr lang="en-US" sz="3900" b="1" i="0" dirty="0">
                  <a:solidFill>
                    <a:schemeClr val="accent1"/>
                  </a:solidFill>
                  <a:latin typeface="Century Gothic" panose="020B0502020202020204" pitchFamily="34" charset="0"/>
                  <a:cs typeface="Arial" panose="020B0604020202020204" pitchFamily="34" charset="0"/>
                </a:rPr>
                <a:t>Content</a:t>
              </a:r>
            </a:p>
          </p:txBody>
        </p:sp>
        <p:cxnSp>
          <p:nvCxnSpPr>
            <p:cNvPr id="15" name="Straight Connector 14">
              <a:extLst>
                <a:ext uri="{FF2B5EF4-FFF2-40B4-BE49-F238E27FC236}">
                  <a16:creationId xmlns:a16="http://schemas.microsoft.com/office/drawing/2014/main" id="{7AA181A3-E0EC-E34A-A0AC-24F2D2BC4056}"/>
                </a:ext>
              </a:extLst>
            </p:cNvPr>
            <p:cNvCxnSpPr>
              <a:cxnSpLocks/>
            </p:cNvCxnSpPr>
            <p:nvPr userDrawn="1"/>
          </p:nvCxnSpPr>
          <p:spPr>
            <a:xfrm>
              <a:off x="3030876" y="2414427"/>
              <a:ext cx="916112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074942-C639-8F44-972B-75D94E1EC242}"/>
                </a:ext>
              </a:extLst>
            </p:cNvPr>
            <p:cNvCxnSpPr>
              <a:cxnSpLocks/>
            </p:cNvCxnSpPr>
            <p:nvPr userDrawn="1"/>
          </p:nvCxnSpPr>
          <p:spPr>
            <a:xfrm>
              <a:off x="5397476" y="0"/>
              <a:ext cx="0" cy="32877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descr="A picture containing sunglasses&#10;&#10;Description automatically generated">
              <a:extLst>
                <a:ext uri="{FF2B5EF4-FFF2-40B4-BE49-F238E27FC236}">
                  <a16:creationId xmlns:a16="http://schemas.microsoft.com/office/drawing/2014/main" id="{3AD01F2D-1C3A-3D49-AB7C-D8B235D8C6D6}"/>
                </a:ext>
              </a:extLst>
            </p:cNvPr>
            <p:cNvPicPr>
              <a:picLocks noChangeAspect="1"/>
            </p:cNvPicPr>
            <p:nvPr userDrawn="1"/>
          </p:nvPicPr>
          <p:blipFill>
            <a:blip r:embed="rId2"/>
            <a:stretch>
              <a:fillRect/>
            </a:stretch>
          </p:blipFill>
          <p:spPr>
            <a:xfrm>
              <a:off x="0" y="0"/>
              <a:ext cx="6116594" cy="6858000"/>
            </a:xfrm>
            <a:prstGeom prst="rect">
              <a:avLst/>
            </a:prstGeom>
          </p:spPr>
        </p:pic>
        <p:cxnSp>
          <p:nvCxnSpPr>
            <p:cNvPr id="25" name="Straight Connector 24">
              <a:extLst>
                <a:ext uri="{FF2B5EF4-FFF2-40B4-BE49-F238E27FC236}">
                  <a16:creationId xmlns:a16="http://schemas.microsoft.com/office/drawing/2014/main" id="{236B7FA1-9F68-524F-867C-851336FA8B8C}"/>
                </a:ext>
              </a:extLst>
            </p:cNvPr>
            <p:cNvCxnSpPr>
              <a:cxnSpLocks/>
            </p:cNvCxnSpPr>
            <p:nvPr userDrawn="1"/>
          </p:nvCxnSpPr>
          <p:spPr>
            <a:xfrm>
              <a:off x="5397476" y="3935003"/>
              <a:ext cx="0" cy="292299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ADA6E5C-447F-8742-8F70-6A7FBF05BF49}"/>
                </a:ext>
              </a:extLst>
            </p:cNvPr>
            <p:cNvCxnSpPr>
              <a:cxnSpLocks/>
            </p:cNvCxnSpPr>
            <p:nvPr userDrawn="1"/>
          </p:nvCxnSpPr>
          <p:spPr>
            <a:xfrm>
              <a:off x="-1" y="2414427"/>
              <a:ext cx="282539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Slide Number Placeholder 5">
            <a:extLst>
              <a:ext uri="{FF2B5EF4-FFF2-40B4-BE49-F238E27FC236}">
                <a16:creationId xmlns:a16="http://schemas.microsoft.com/office/drawing/2014/main" id="{538A7FD0-C1D1-DB4E-B116-47C975811348}"/>
              </a:ext>
            </a:extLst>
          </p:cNvPr>
          <p:cNvSpPr>
            <a:spLocks noGrp="1"/>
          </p:cNvSpPr>
          <p:nvPr>
            <p:ph type="sldNum" sz="quarter" idx="4"/>
          </p:nvPr>
        </p:nvSpPr>
        <p:spPr>
          <a:xfrm>
            <a:off x="11461751" y="6246380"/>
            <a:ext cx="393700" cy="161583"/>
          </a:xfrm>
          <a:prstGeom prst="rect">
            <a:avLst/>
          </a:prstGeom>
        </p:spPr>
        <p:txBody>
          <a:bodyPr vert="horz" wrap="square" lIns="0" tIns="0" rIns="0" bIns="0" rtlCol="0" anchor="ctr">
            <a:spAutoFit/>
          </a:bodyPr>
          <a:lstStyle>
            <a:lvl1pPr algn="l">
              <a:defRPr sz="1050" b="0" i="0">
                <a:solidFill>
                  <a:schemeClr val="tx1"/>
                </a:solidFill>
                <a:latin typeface="Century Gothic" panose="020B0502020202020204" pitchFamily="34" charset="0"/>
                <a:cs typeface="Arial" panose="020B0604020202020204" pitchFamily="34" charset="0"/>
              </a:defRPr>
            </a:lvl1pPr>
          </a:lstStyle>
          <a:p>
            <a:fld id="{31F8C8C7-1933-F545-AFBF-EBF80A98606E}" type="slidenum">
              <a:rPr lang="en-US" smtClean="0"/>
              <a:pPr/>
              <a:t>‹#›</a:t>
            </a:fld>
            <a:endParaRPr lang="en-US" dirty="0"/>
          </a:p>
        </p:txBody>
      </p:sp>
      <p:sp>
        <p:nvSpPr>
          <p:cNvPr id="11" name="Text Placeholder 3">
            <a:extLst>
              <a:ext uri="{FF2B5EF4-FFF2-40B4-BE49-F238E27FC236}">
                <a16:creationId xmlns:a16="http://schemas.microsoft.com/office/drawing/2014/main" id="{54E42B5E-1905-7943-A66E-5211392622D1}"/>
              </a:ext>
            </a:extLst>
          </p:cNvPr>
          <p:cNvSpPr>
            <a:spLocks noGrp="1"/>
          </p:cNvSpPr>
          <p:nvPr>
            <p:ph type="body" sz="half" idx="2" hasCustomPrompt="1"/>
          </p:nvPr>
        </p:nvSpPr>
        <p:spPr>
          <a:xfrm>
            <a:off x="6909107" y="2833105"/>
            <a:ext cx="4715317" cy="323165"/>
          </a:xfrm>
        </p:spPr>
        <p:txBody>
          <a:bodyPr/>
          <a:lstStyle>
            <a:lvl1pPr marL="180000" indent="-180000">
              <a:buClr>
                <a:schemeClr val="tx1"/>
              </a:buClr>
              <a:buFont typeface="Arial" panose="020B0604020202020204" pitchFamily="34" charset="0"/>
              <a:buChar char="•"/>
              <a:defRPr sz="2100" b="0" i="0">
                <a:solidFill>
                  <a:schemeClr val="tx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Content Slide Title #</a:t>
            </a:r>
          </a:p>
        </p:txBody>
      </p:sp>
      <p:pic>
        <p:nvPicPr>
          <p:cNvPr id="14" name="Picture 13">
            <a:extLst>
              <a:ext uri="{FF2B5EF4-FFF2-40B4-BE49-F238E27FC236}">
                <a16:creationId xmlns:a16="http://schemas.microsoft.com/office/drawing/2014/main" id="{B996A03C-37D8-7345-AAFA-AF6DEDCCA93A}"/>
              </a:ext>
            </a:extLst>
          </p:cNvPr>
          <p:cNvPicPr>
            <a:picLocks noChangeAspect="1"/>
          </p:cNvPicPr>
          <p:nvPr userDrawn="1"/>
        </p:nvPicPr>
        <p:blipFill>
          <a:blip r:embed="rId3"/>
          <a:srcRect/>
          <a:stretch/>
        </p:blipFill>
        <p:spPr>
          <a:xfrm>
            <a:off x="10306125" y="-257005"/>
            <a:ext cx="2311251" cy="1002146"/>
          </a:xfrm>
          <a:prstGeom prst="rect">
            <a:avLst/>
          </a:prstGeom>
        </p:spPr>
      </p:pic>
    </p:spTree>
    <p:extLst>
      <p:ext uri="{BB962C8B-B14F-4D97-AF65-F5344CB8AC3E}">
        <p14:creationId xmlns:p14="http://schemas.microsoft.com/office/powerpoint/2010/main" val="73028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 text + 1 img (Apollo) A">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6D2E526A-A743-A647-988F-74EDE171AD3F}"/>
              </a:ext>
            </a:extLst>
          </p:cNvPr>
          <p:cNvSpPr>
            <a:spLocks noGrp="1"/>
          </p:cNvSpPr>
          <p:nvPr>
            <p:ph type="pic" sz="quarter" idx="11"/>
          </p:nvPr>
        </p:nvSpPr>
        <p:spPr>
          <a:xfrm>
            <a:off x="6238877" y="0"/>
            <a:ext cx="5953123" cy="6858000"/>
          </a:xfrm>
          <a:solidFill>
            <a:schemeClr val="bg1">
              <a:lumMod val="85000"/>
            </a:schemeClr>
          </a:solidFill>
        </p:spPr>
        <p:txBody>
          <a:bodyPr anchor="ctr" anchorCtr="0">
            <a:noAutofit/>
          </a:bodyPr>
          <a:lstStyle>
            <a:lvl1pPr algn="ctr">
              <a:defRPr>
                <a:latin typeface="Century Gothic" panose="020B0502020202020204" pitchFamily="34" charset="0"/>
              </a:defRPr>
            </a:lvl1pPr>
          </a:lstStyle>
          <a:p>
            <a:endParaRPr lang="en-US" dirty="0"/>
          </a:p>
        </p:txBody>
      </p:sp>
      <p:sp>
        <p:nvSpPr>
          <p:cNvPr id="2" name="Title 1">
            <a:extLst>
              <a:ext uri="{FF2B5EF4-FFF2-40B4-BE49-F238E27FC236}">
                <a16:creationId xmlns:a16="http://schemas.microsoft.com/office/drawing/2014/main" id="{61D7ADE3-06ED-D842-ABAA-1F73291072F0}"/>
              </a:ext>
            </a:extLst>
          </p:cNvPr>
          <p:cNvSpPr>
            <a:spLocks noGrp="1"/>
          </p:cNvSpPr>
          <p:nvPr>
            <p:ph type="title" hasCustomPrompt="1"/>
          </p:nvPr>
        </p:nvSpPr>
        <p:spPr>
          <a:xfrm>
            <a:off x="546099" y="355977"/>
            <a:ext cx="5407025" cy="600164"/>
          </a:xfrm>
        </p:spPr>
        <p:txBody>
          <a:bodyPr/>
          <a:lstStyle>
            <a:lvl1pPr>
              <a:defRPr>
                <a:latin typeface="Century Gothic" panose="020B0502020202020204" pitchFamily="34" charset="0"/>
              </a:defRPr>
            </a:lvl1pPr>
          </a:lstStyle>
          <a:p>
            <a:r>
              <a:rPr lang="en-US"/>
              <a:t>Slide Title</a:t>
            </a:r>
          </a:p>
        </p:txBody>
      </p:sp>
      <p:sp>
        <p:nvSpPr>
          <p:cNvPr id="3" name="Content Placeholder 2">
            <a:extLst>
              <a:ext uri="{FF2B5EF4-FFF2-40B4-BE49-F238E27FC236}">
                <a16:creationId xmlns:a16="http://schemas.microsoft.com/office/drawing/2014/main" id="{7C03D809-6F3E-314E-9C6B-AD9E3463CEC0}"/>
              </a:ext>
            </a:extLst>
          </p:cNvPr>
          <p:cNvSpPr>
            <a:spLocks noGrp="1"/>
          </p:cNvSpPr>
          <p:nvPr>
            <p:ph sz="half" idx="1" hasCustomPrompt="1"/>
          </p:nvPr>
        </p:nvSpPr>
        <p:spPr>
          <a:xfrm>
            <a:off x="571499" y="2270125"/>
            <a:ext cx="5381625" cy="1372171"/>
          </a:xfrm>
        </p:spPr>
        <p:txBody>
          <a:bodyPr/>
          <a:lstStyle>
            <a:lvl1pPr>
              <a:defRPr>
                <a:solidFill>
                  <a:schemeClr val="tx1"/>
                </a:solidFill>
                <a:latin typeface="Century Gothic" panose="020B0502020202020204" pitchFamily="34" charset="0"/>
              </a:defRPr>
            </a:lvl1pPr>
            <a:lvl2pPr>
              <a:defRPr>
                <a:solidFill>
                  <a:schemeClr val="tx1"/>
                </a:solidFill>
                <a:latin typeface="Century Gothic" panose="020B0502020202020204" pitchFamily="34" charset="0"/>
              </a:defRPr>
            </a:lvl2pPr>
            <a:lvl3pPr>
              <a:spcBef>
                <a:spcPts val="1600"/>
              </a:spcBef>
              <a:spcAft>
                <a:spcPts val="1600"/>
              </a:spcAft>
              <a:defRPr>
                <a:solidFill>
                  <a:schemeClr val="accent1"/>
                </a:solidFill>
                <a:latin typeface="Century Gothic" panose="020B0502020202020204" pitchFamily="34" charset="0"/>
              </a:defRPr>
            </a:lvl3pPr>
            <a:lvl4pPr>
              <a:defRPr b="1" i="0">
                <a:solidFill>
                  <a:schemeClr val="tx1"/>
                </a:solidFill>
                <a:latin typeface="Century Gothic" panose="020B0502020202020204" pitchFamily="34" charset="0"/>
                <a:cs typeface="Arial Black" panose="020B0604020202020204" pitchFamily="34" charset="0"/>
              </a:defRPr>
            </a:lvl4pPr>
            <a:lvl5pPr marL="144000" indent="-144000">
              <a:buClr>
                <a:schemeClr val="tx1"/>
              </a:buClr>
              <a:buFont typeface="Arial" panose="020B0604020202020204" pitchFamily="34" charset="0"/>
              <a:buChar char="•"/>
              <a:defRPr>
                <a:solidFill>
                  <a:schemeClr val="tx1"/>
                </a:solidFill>
                <a:latin typeface="Century Gothic" panose="020B0502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538A7FD0-C1D1-DB4E-B116-47C975811348}"/>
              </a:ext>
            </a:extLst>
          </p:cNvPr>
          <p:cNvSpPr>
            <a:spLocks noGrp="1"/>
          </p:cNvSpPr>
          <p:nvPr>
            <p:ph type="sldNum" sz="quarter" idx="4"/>
          </p:nvPr>
        </p:nvSpPr>
        <p:spPr>
          <a:xfrm>
            <a:off x="11461751" y="6246380"/>
            <a:ext cx="393700" cy="161583"/>
          </a:xfrm>
          <a:prstGeom prst="rect">
            <a:avLst/>
          </a:prstGeom>
        </p:spPr>
        <p:txBody>
          <a:bodyPr vert="horz" wrap="square" lIns="0" tIns="0" rIns="0" bIns="0" rtlCol="0" anchor="ctr">
            <a:spAutoFit/>
          </a:bodyPr>
          <a:lstStyle>
            <a:lvl1pPr algn="l">
              <a:defRPr sz="1050" b="0" i="0">
                <a:solidFill>
                  <a:schemeClr val="tx1"/>
                </a:solidFill>
                <a:latin typeface="Century Gothic" panose="020B0502020202020204" pitchFamily="34" charset="0"/>
                <a:cs typeface="Arial" panose="020B0604020202020204" pitchFamily="34" charset="0"/>
              </a:defRPr>
            </a:lvl1pPr>
          </a:lstStyle>
          <a:p>
            <a:fld id="{31F8C8C7-1933-F545-AFBF-EBF80A98606E}" type="slidenum">
              <a:rPr lang="en-US" smtClean="0"/>
              <a:pPr/>
              <a:t>‹#›</a:t>
            </a:fld>
            <a:endParaRPr lang="en-US" dirty="0"/>
          </a:p>
        </p:txBody>
      </p:sp>
      <p:sp>
        <p:nvSpPr>
          <p:cNvPr id="10" name="Text Placeholder 2">
            <a:extLst>
              <a:ext uri="{FF2B5EF4-FFF2-40B4-BE49-F238E27FC236}">
                <a16:creationId xmlns:a16="http://schemas.microsoft.com/office/drawing/2014/main" id="{D105D1D7-5977-1549-9D1A-6514FDEF4634}"/>
              </a:ext>
            </a:extLst>
          </p:cNvPr>
          <p:cNvSpPr>
            <a:spLocks noGrp="1"/>
          </p:cNvSpPr>
          <p:nvPr>
            <p:ph type="body" idx="10" hasCustomPrompt="1"/>
          </p:nvPr>
        </p:nvSpPr>
        <p:spPr>
          <a:xfrm>
            <a:off x="552449" y="920202"/>
            <a:ext cx="5407025" cy="492443"/>
          </a:xfrm>
        </p:spPr>
        <p:txBody>
          <a:bodyPr anchor="t" anchorCtr="0"/>
          <a:lstStyle>
            <a:lvl1pPr marL="0" indent="0">
              <a:buNone/>
              <a:defRPr sz="3100" b="1" i="0">
                <a:solidFill>
                  <a:schemeClr val="accent1"/>
                </a:solidFill>
                <a:latin typeface="Century Gothic" panose="020B0502020202020204" pitchFamily="34" charset="0"/>
                <a:cs typeface="Arial" panose="020B0604020202020204" pitchFamily="34" charset="0"/>
              </a:defRPr>
            </a:lvl1pPr>
            <a:lvl2pPr marL="457131" indent="0">
              <a:buNone/>
              <a:defRPr sz="2000" b="1"/>
            </a:lvl2pPr>
            <a:lvl3pPr marL="914262" indent="0">
              <a:buNone/>
              <a:defRPr sz="1799" b="1"/>
            </a:lvl3pPr>
            <a:lvl4pPr marL="1371394" indent="0">
              <a:buNone/>
              <a:defRPr sz="1600" b="1"/>
            </a:lvl4pPr>
            <a:lvl5pPr marL="1828524" indent="0">
              <a:buNone/>
              <a:defRPr sz="1600" b="1"/>
            </a:lvl5pPr>
            <a:lvl6pPr marL="2285656" indent="0">
              <a:buNone/>
              <a:defRPr sz="1600" b="1"/>
            </a:lvl6pPr>
            <a:lvl7pPr marL="2742787" indent="0">
              <a:buNone/>
              <a:defRPr sz="1600" b="1"/>
            </a:lvl7pPr>
            <a:lvl8pPr marL="3199918" indent="0">
              <a:buNone/>
              <a:defRPr sz="1600" b="1"/>
            </a:lvl8pPr>
            <a:lvl9pPr marL="3657049" indent="0">
              <a:buNone/>
              <a:defRPr sz="1600" b="1"/>
            </a:lvl9pPr>
          </a:lstStyle>
          <a:p>
            <a:pPr lvl="0"/>
            <a:r>
              <a:rPr lang="en-US"/>
              <a:t>Subtitle</a:t>
            </a:r>
          </a:p>
        </p:txBody>
      </p:sp>
      <p:pic>
        <p:nvPicPr>
          <p:cNvPr id="4" name="Picture 3">
            <a:extLst>
              <a:ext uri="{FF2B5EF4-FFF2-40B4-BE49-F238E27FC236}">
                <a16:creationId xmlns:a16="http://schemas.microsoft.com/office/drawing/2014/main" id="{371C6483-3AF2-53E7-111A-648BFB777FE1}"/>
              </a:ext>
            </a:extLst>
          </p:cNvPr>
          <p:cNvPicPr>
            <a:picLocks noChangeAspect="1"/>
          </p:cNvPicPr>
          <p:nvPr userDrawn="1"/>
        </p:nvPicPr>
        <p:blipFill>
          <a:blip r:embed="rId2"/>
          <a:srcRect/>
          <a:stretch/>
        </p:blipFill>
        <p:spPr>
          <a:xfrm>
            <a:off x="10306125" y="-257005"/>
            <a:ext cx="2311251" cy="1002146"/>
          </a:xfrm>
          <a:prstGeom prst="rect">
            <a:avLst/>
          </a:prstGeom>
        </p:spPr>
      </p:pic>
    </p:spTree>
    <p:extLst>
      <p:ext uri="{BB962C8B-B14F-4D97-AF65-F5344CB8AC3E}">
        <p14:creationId xmlns:p14="http://schemas.microsoft.com/office/powerpoint/2010/main" val="116250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 text + 3 imgs (Apollo) A">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6D2E526A-A743-A647-988F-74EDE171AD3F}"/>
              </a:ext>
            </a:extLst>
          </p:cNvPr>
          <p:cNvSpPr>
            <a:spLocks noGrp="1"/>
          </p:cNvSpPr>
          <p:nvPr>
            <p:ph type="pic" sz="quarter" idx="11"/>
          </p:nvPr>
        </p:nvSpPr>
        <p:spPr>
          <a:xfrm>
            <a:off x="6240463" y="1457664"/>
            <a:ext cx="2509837" cy="2152171"/>
          </a:xfrm>
          <a:solidFill>
            <a:schemeClr val="bg1">
              <a:lumMod val="85000"/>
            </a:schemeClr>
          </a:solidFill>
        </p:spPr>
        <p:txBody>
          <a:bodyPr anchor="ctr" anchorCtr="0">
            <a:noAutofit/>
          </a:bodyPr>
          <a:lstStyle>
            <a:lvl1pPr algn="ctr">
              <a:defRPr>
                <a:latin typeface="Century Gothic" panose="020B0502020202020204" pitchFamily="34" charset="0"/>
              </a:defRPr>
            </a:lvl1pPr>
          </a:lstStyle>
          <a:p>
            <a:endParaRPr lang="en-US" dirty="0"/>
          </a:p>
        </p:txBody>
      </p:sp>
      <p:sp>
        <p:nvSpPr>
          <p:cNvPr id="2" name="Title 1">
            <a:extLst>
              <a:ext uri="{FF2B5EF4-FFF2-40B4-BE49-F238E27FC236}">
                <a16:creationId xmlns:a16="http://schemas.microsoft.com/office/drawing/2014/main" id="{61D7ADE3-06ED-D842-ABAA-1F73291072F0}"/>
              </a:ext>
            </a:extLst>
          </p:cNvPr>
          <p:cNvSpPr>
            <a:spLocks noGrp="1"/>
          </p:cNvSpPr>
          <p:nvPr>
            <p:ph type="title" hasCustomPrompt="1"/>
          </p:nvPr>
        </p:nvSpPr>
        <p:spPr>
          <a:xfrm>
            <a:off x="546099" y="355977"/>
            <a:ext cx="5292841" cy="600164"/>
          </a:xfrm>
        </p:spPr>
        <p:txBody>
          <a:bodyPr/>
          <a:lstStyle>
            <a:lvl1pPr>
              <a:defRPr>
                <a:latin typeface="Century Gothic" panose="020B0502020202020204" pitchFamily="34" charset="0"/>
              </a:defRPr>
            </a:lvl1pPr>
          </a:lstStyle>
          <a:p>
            <a:r>
              <a:rPr lang="en-US"/>
              <a:t>Slide Title</a:t>
            </a:r>
          </a:p>
        </p:txBody>
      </p:sp>
      <p:sp>
        <p:nvSpPr>
          <p:cNvPr id="3" name="Content Placeholder 2">
            <a:extLst>
              <a:ext uri="{FF2B5EF4-FFF2-40B4-BE49-F238E27FC236}">
                <a16:creationId xmlns:a16="http://schemas.microsoft.com/office/drawing/2014/main" id="{7C03D809-6F3E-314E-9C6B-AD9E3463CEC0}"/>
              </a:ext>
            </a:extLst>
          </p:cNvPr>
          <p:cNvSpPr>
            <a:spLocks noGrp="1"/>
          </p:cNvSpPr>
          <p:nvPr>
            <p:ph sz="half" idx="1" hasCustomPrompt="1"/>
          </p:nvPr>
        </p:nvSpPr>
        <p:spPr>
          <a:xfrm>
            <a:off x="571499" y="2270125"/>
            <a:ext cx="5381625" cy="1372171"/>
          </a:xfrm>
        </p:spPr>
        <p:txBody>
          <a:bodyPr/>
          <a:lstStyle>
            <a:lvl1pPr>
              <a:defRPr>
                <a:solidFill>
                  <a:schemeClr val="tx1"/>
                </a:solidFill>
                <a:latin typeface="Century Gothic" panose="020B0502020202020204" pitchFamily="34" charset="0"/>
              </a:defRPr>
            </a:lvl1pPr>
            <a:lvl2pPr>
              <a:defRPr>
                <a:solidFill>
                  <a:schemeClr val="tx1"/>
                </a:solidFill>
                <a:latin typeface="Century Gothic" panose="020B0502020202020204" pitchFamily="34" charset="0"/>
              </a:defRPr>
            </a:lvl2pPr>
            <a:lvl3pPr>
              <a:spcBef>
                <a:spcPts val="1600"/>
              </a:spcBef>
              <a:spcAft>
                <a:spcPts val="1600"/>
              </a:spcAft>
              <a:defRPr>
                <a:solidFill>
                  <a:schemeClr val="accent1"/>
                </a:solidFill>
                <a:latin typeface="Century Gothic" panose="020B0502020202020204" pitchFamily="34" charset="0"/>
              </a:defRPr>
            </a:lvl3pPr>
            <a:lvl4pPr>
              <a:defRPr b="1" i="0">
                <a:solidFill>
                  <a:schemeClr val="tx1"/>
                </a:solidFill>
                <a:latin typeface="Century Gothic" panose="020B0502020202020204" pitchFamily="34" charset="0"/>
                <a:cs typeface="Arial Black" panose="020B0604020202020204" pitchFamily="34" charset="0"/>
              </a:defRPr>
            </a:lvl4pPr>
            <a:lvl5pPr marL="144000" indent="-144000">
              <a:buClr>
                <a:schemeClr val="tx1"/>
              </a:buClr>
              <a:buFont typeface="Arial" panose="020B0604020202020204" pitchFamily="34" charset="0"/>
              <a:buChar char="•"/>
              <a:defRPr>
                <a:solidFill>
                  <a:schemeClr val="tx1"/>
                </a:solidFill>
                <a:latin typeface="Century Gothic" panose="020B0502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538A7FD0-C1D1-DB4E-B116-47C975811348}"/>
              </a:ext>
            </a:extLst>
          </p:cNvPr>
          <p:cNvSpPr>
            <a:spLocks noGrp="1"/>
          </p:cNvSpPr>
          <p:nvPr>
            <p:ph type="sldNum" sz="quarter" idx="4"/>
          </p:nvPr>
        </p:nvSpPr>
        <p:spPr>
          <a:xfrm>
            <a:off x="11461751" y="6246380"/>
            <a:ext cx="393700" cy="161583"/>
          </a:xfrm>
          <a:prstGeom prst="rect">
            <a:avLst/>
          </a:prstGeom>
        </p:spPr>
        <p:txBody>
          <a:bodyPr vert="horz" wrap="square" lIns="0" tIns="0" rIns="0" bIns="0" rtlCol="0" anchor="ctr">
            <a:spAutoFit/>
          </a:bodyPr>
          <a:lstStyle>
            <a:lvl1pPr algn="l">
              <a:defRPr sz="1050" b="0" i="0">
                <a:solidFill>
                  <a:schemeClr val="tx1"/>
                </a:solidFill>
                <a:latin typeface="Century Gothic" panose="020B0502020202020204" pitchFamily="34" charset="0"/>
                <a:cs typeface="Arial" panose="020B0604020202020204" pitchFamily="34" charset="0"/>
              </a:defRPr>
            </a:lvl1pPr>
          </a:lstStyle>
          <a:p>
            <a:fld id="{31F8C8C7-1933-F545-AFBF-EBF80A98606E}" type="slidenum">
              <a:rPr lang="en-US" smtClean="0"/>
              <a:pPr/>
              <a:t>‹#›</a:t>
            </a:fld>
            <a:endParaRPr lang="en-US" dirty="0"/>
          </a:p>
        </p:txBody>
      </p:sp>
      <p:sp>
        <p:nvSpPr>
          <p:cNvPr id="10" name="Text Placeholder 2">
            <a:extLst>
              <a:ext uri="{FF2B5EF4-FFF2-40B4-BE49-F238E27FC236}">
                <a16:creationId xmlns:a16="http://schemas.microsoft.com/office/drawing/2014/main" id="{D105D1D7-5977-1549-9D1A-6514FDEF4634}"/>
              </a:ext>
            </a:extLst>
          </p:cNvPr>
          <p:cNvSpPr>
            <a:spLocks noGrp="1"/>
          </p:cNvSpPr>
          <p:nvPr>
            <p:ph type="body" idx="10" hasCustomPrompt="1"/>
          </p:nvPr>
        </p:nvSpPr>
        <p:spPr>
          <a:xfrm>
            <a:off x="552449" y="920202"/>
            <a:ext cx="5400675" cy="492443"/>
          </a:xfrm>
        </p:spPr>
        <p:txBody>
          <a:bodyPr anchor="t" anchorCtr="0"/>
          <a:lstStyle>
            <a:lvl1pPr marL="0" indent="0">
              <a:buNone/>
              <a:defRPr sz="3100" b="1" i="0">
                <a:solidFill>
                  <a:schemeClr val="accent1"/>
                </a:solidFill>
                <a:latin typeface="Century Gothic" panose="020B0502020202020204" pitchFamily="34" charset="0"/>
                <a:cs typeface="Arial" panose="020B0604020202020204" pitchFamily="34" charset="0"/>
              </a:defRPr>
            </a:lvl1pPr>
            <a:lvl2pPr marL="457131" indent="0">
              <a:buNone/>
              <a:defRPr sz="2000" b="1"/>
            </a:lvl2pPr>
            <a:lvl3pPr marL="914262" indent="0">
              <a:buNone/>
              <a:defRPr sz="1799" b="1"/>
            </a:lvl3pPr>
            <a:lvl4pPr marL="1371394" indent="0">
              <a:buNone/>
              <a:defRPr sz="1600" b="1"/>
            </a:lvl4pPr>
            <a:lvl5pPr marL="1828524" indent="0">
              <a:buNone/>
              <a:defRPr sz="1600" b="1"/>
            </a:lvl5pPr>
            <a:lvl6pPr marL="2285656" indent="0">
              <a:buNone/>
              <a:defRPr sz="1600" b="1"/>
            </a:lvl6pPr>
            <a:lvl7pPr marL="2742787" indent="0">
              <a:buNone/>
              <a:defRPr sz="1600" b="1"/>
            </a:lvl7pPr>
            <a:lvl8pPr marL="3199918" indent="0">
              <a:buNone/>
              <a:defRPr sz="1600" b="1"/>
            </a:lvl8pPr>
            <a:lvl9pPr marL="3657049" indent="0">
              <a:buNone/>
              <a:defRPr sz="1600" b="1"/>
            </a:lvl9pPr>
          </a:lstStyle>
          <a:p>
            <a:pPr lvl="0"/>
            <a:r>
              <a:rPr lang="en-US"/>
              <a:t>Subtitle</a:t>
            </a:r>
          </a:p>
        </p:txBody>
      </p:sp>
      <p:sp>
        <p:nvSpPr>
          <p:cNvPr id="13" name="Picture Placeholder 11">
            <a:extLst>
              <a:ext uri="{FF2B5EF4-FFF2-40B4-BE49-F238E27FC236}">
                <a16:creationId xmlns:a16="http://schemas.microsoft.com/office/drawing/2014/main" id="{4D3B47FE-736B-E44A-8F1C-34C244F58F30}"/>
              </a:ext>
            </a:extLst>
          </p:cNvPr>
          <p:cNvSpPr>
            <a:spLocks noGrp="1"/>
          </p:cNvSpPr>
          <p:nvPr>
            <p:ph type="pic" sz="quarter" idx="13"/>
          </p:nvPr>
        </p:nvSpPr>
        <p:spPr>
          <a:xfrm>
            <a:off x="8791689" y="1457664"/>
            <a:ext cx="2509837" cy="4339659"/>
          </a:xfrm>
          <a:solidFill>
            <a:schemeClr val="bg1">
              <a:lumMod val="85000"/>
            </a:schemeClr>
          </a:solidFill>
        </p:spPr>
        <p:txBody>
          <a:bodyPr anchor="ctr" anchorCtr="0">
            <a:noAutofit/>
          </a:bodyPr>
          <a:lstStyle>
            <a:lvl1pPr algn="ctr">
              <a:defRPr>
                <a:latin typeface="Century Gothic" panose="020B0502020202020204" pitchFamily="34" charset="0"/>
              </a:defRPr>
            </a:lvl1pPr>
          </a:lstStyle>
          <a:p>
            <a:endParaRPr lang="en-US" dirty="0"/>
          </a:p>
        </p:txBody>
      </p:sp>
      <p:sp>
        <p:nvSpPr>
          <p:cNvPr id="16" name="Picture Placeholder 11">
            <a:extLst>
              <a:ext uri="{FF2B5EF4-FFF2-40B4-BE49-F238E27FC236}">
                <a16:creationId xmlns:a16="http://schemas.microsoft.com/office/drawing/2014/main" id="{FBA384C7-BE99-634A-BC1D-1F9221458CCB}"/>
              </a:ext>
            </a:extLst>
          </p:cNvPr>
          <p:cNvSpPr>
            <a:spLocks noGrp="1"/>
          </p:cNvSpPr>
          <p:nvPr>
            <p:ph type="pic" sz="quarter" idx="14"/>
          </p:nvPr>
        </p:nvSpPr>
        <p:spPr>
          <a:xfrm>
            <a:off x="6240463" y="3645152"/>
            <a:ext cx="2509837" cy="2152171"/>
          </a:xfrm>
          <a:solidFill>
            <a:schemeClr val="bg1">
              <a:lumMod val="85000"/>
            </a:schemeClr>
          </a:solidFill>
        </p:spPr>
        <p:txBody>
          <a:bodyPr anchor="ctr" anchorCtr="0">
            <a:noAutofit/>
          </a:bodyPr>
          <a:lstStyle>
            <a:lvl1pPr algn="ctr">
              <a:defRPr>
                <a:latin typeface="Century Gothic" panose="020B0502020202020204" pitchFamily="34" charset="0"/>
              </a:defRPr>
            </a:lvl1pPr>
          </a:lstStyle>
          <a:p>
            <a:endParaRPr lang="en-US" dirty="0"/>
          </a:p>
        </p:txBody>
      </p:sp>
    </p:spTree>
    <p:extLst>
      <p:ext uri="{BB962C8B-B14F-4D97-AF65-F5344CB8AC3E}">
        <p14:creationId xmlns:p14="http://schemas.microsoft.com/office/powerpoint/2010/main" val="1113565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 text x2 columns (Apollo)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7ADE3-06ED-D842-ABAA-1F73291072F0}"/>
              </a:ext>
            </a:extLst>
          </p:cNvPr>
          <p:cNvSpPr>
            <a:spLocks noGrp="1"/>
          </p:cNvSpPr>
          <p:nvPr>
            <p:ph type="title" hasCustomPrompt="1"/>
          </p:nvPr>
        </p:nvSpPr>
        <p:spPr>
          <a:xfrm>
            <a:off x="546100" y="355977"/>
            <a:ext cx="5262098" cy="600164"/>
          </a:xfrm>
        </p:spPr>
        <p:txBody>
          <a:bodyPr/>
          <a:lstStyle>
            <a:lvl1pPr>
              <a:defRPr>
                <a:latin typeface="Century Gothic" panose="020B0502020202020204" pitchFamily="34" charset="0"/>
              </a:defRPr>
            </a:lvl1pPr>
          </a:lstStyle>
          <a:p>
            <a:r>
              <a:rPr lang="en-US"/>
              <a:t>Slide Title</a:t>
            </a:r>
          </a:p>
        </p:txBody>
      </p:sp>
      <p:sp>
        <p:nvSpPr>
          <p:cNvPr id="3" name="Content Placeholder 2">
            <a:extLst>
              <a:ext uri="{FF2B5EF4-FFF2-40B4-BE49-F238E27FC236}">
                <a16:creationId xmlns:a16="http://schemas.microsoft.com/office/drawing/2014/main" id="{7C03D809-6F3E-314E-9C6B-AD9E3463CEC0}"/>
              </a:ext>
            </a:extLst>
          </p:cNvPr>
          <p:cNvSpPr>
            <a:spLocks noGrp="1"/>
          </p:cNvSpPr>
          <p:nvPr>
            <p:ph sz="half" idx="1" hasCustomPrompt="1"/>
          </p:nvPr>
        </p:nvSpPr>
        <p:spPr>
          <a:xfrm>
            <a:off x="571500" y="2270125"/>
            <a:ext cx="5236697" cy="1372171"/>
          </a:xfrm>
        </p:spPr>
        <p:txBody>
          <a:bodyPr/>
          <a:lstStyle>
            <a:lvl1pPr>
              <a:defRPr>
                <a:solidFill>
                  <a:schemeClr val="tx1"/>
                </a:solidFill>
                <a:latin typeface="Century Gothic" panose="020B0502020202020204" pitchFamily="34" charset="0"/>
              </a:defRPr>
            </a:lvl1pPr>
            <a:lvl2pPr>
              <a:defRPr>
                <a:solidFill>
                  <a:schemeClr val="tx1"/>
                </a:solidFill>
                <a:latin typeface="Century Gothic" panose="020B0502020202020204" pitchFamily="34" charset="0"/>
              </a:defRPr>
            </a:lvl2pPr>
            <a:lvl3pPr>
              <a:spcBef>
                <a:spcPts val="1600"/>
              </a:spcBef>
              <a:spcAft>
                <a:spcPts val="1600"/>
              </a:spcAft>
              <a:defRPr>
                <a:solidFill>
                  <a:schemeClr val="accent1"/>
                </a:solidFill>
                <a:latin typeface="Century Gothic" panose="020B0502020202020204" pitchFamily="34" charset="0"/>
              </a:defRPr>
            </a:lvl3pPr>
            <a:lvl4pPr>
              <a:defRPr b="1" i="0">
                <a:solidFill>
                  <a:schemeClr val="tx1"/>
                </a:solidFill>
                <a:latin typeface="Century Gothic" panose="020B0502020202020204" pitchFamily="34" charset="0"/>
                <a:cs typeface="Arial Black" panose="020B0604020202020204" pitchFamily="34" charset="0"/>
              </a:defRPr>
            </a:lvl4pPr>
            <a:lvl5pPr marL="144000" indent="-144000">
              <a:buClr>
                <a:schemeClr val="tx1"/>
              </a:buClr>
              <a:buFont typeface="Arial" panose="020B0604020202020204" pitchFamily="34" charset="0"/>
              <a:buChar char="•"/>
              <a:defRPr>
                <a:solidFill>
                  <a:schemeClr val="tx1"/>
                </a:solidFill>
                <a:latin typeface="Century Gothic" panose="020B0502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538A7FD0-C1D1-DB4E-B116-47C975811348}"/>
              </a:ext>
            </a:extLst>
          </p:cNvPr>
          <p:cNvSpPr>
            <a:spLocks noGrp="1"/>
          </p:cNvSpPr>
          <p:nvPr>
            <p:ph type="sldNum" sz="quarter" idx="4"/>
          </p:nvPr>
        </p:nvSpPr>
        <p:spPr>
          <a:xfrm>
            <a:off x="11461751" y="6246380"/>
            <a:ext cx="393700" cy="161583"/>
          </a:xfrm>
          <a:prstGeom prst="rect">
            <a:avLst/>
          </a:prstGeom>
        </p:spPr>
        <p:txBody>
          <a:bodyPr vert="horz" wrap="square" lIns="0" tIns="0" rIns="0" bIns="0" rtlCol="0" anchor="ctr">
            <a:spAutoFit/>
          </a:bodyPr>
          <a:lstStyle>
            <a:lvl1pPr algn="l">
              <a:defRPr sz="1050" b="0" i="0">
                <a:solidFill>
                  <a:schemeClr val="tx1"/>
                </a:solidFill>
                <a:latin typeface="Century Gothic" panose="020B0502020202020204" pitchFamily="34" charset="0"/>
                <a:cs typeface="Arial" panose="020B0604020202020204" pitchFamily="34" charset="0"/>
              </a:defRPr>
            </a:lvl1pPr>
          </a:lstStyle>
          <a:p>
            <a:fld id="{31F8C8C7-1933-F545-AFBF-EBF80A98606E}" type="slidenum">
              <a:rPr lang="en-US" smtClean="0"/>
              <a:pPr/>
              <a:t>‹#›</a:t>
            </a:fld>
            <a:endParaRPr lang="en-US" dirty="0"/>
          </a:p>
        </p:txBody>
      </p:sp>
      <p:sp>
        <p:nvSpPr>
          <p:cNvPr id="10" name="Text Placeholder 2">
            <a:extLst>
              <a:ext uri="{FF2B5EF4-FFF2-40B4-BE49-F238E27FC236}">
                <a16:creationId xmlns:a16="http://schemas.microsoft.com/office/drawing/2014/main" id="{D105D1D7-5977-1549-9D1A-6514FDEF4634}"/>
              </a:ext>
            </a:extLst>
          </p:cNvPr>
          <p:cNvSpPr>
            <a:spLocks noGrp="1"/>
          </p:cNvSpPr>
          <p:nvPr>
            <p:ph type="body" idx="10" hasCustomPrompt="1"/>
          </p:nvPr>
        </p:nvSpPr>
        <p:spPr>
          <a:xfrm>
            <a:off x="552449" y="920202"/>
            <a:ext cx="5286375" cy="492443"/>
          </a:xfrm>
        </p:spPr>
        <p:txBody>
          <a:bodyPr anchor="t" anchorCtr="0"/>
          <a:lstStyle>
            <a:lvl1pPr marL="0" indent="0">
              <a:buNone/>
              <a:defRPr sz="3100" b="1" i="0">
                <a:solidFill>
                  <a:schemeClr val="accent1"/>
                </a:solidFill>
                <a:latin typeface="Century Gothic" panose="020B0502020202020204" pitchFamily="34" charset="0"/>
                <a:cs typeface="Arial" panose="020B0604020202020204" pitchFamily="34" charset="0"/>
              </a:defRPr>
            </a:lvl1pPr>
            <a:lvl2pPr marL="457131" indent="0">
              <a:buNone/>
              <a:defRPr sz="2000" b="1"/>
            </a:lvl2pPr>
            <a:lvl3pPr marL="914262" indent="0">
              <a:buNone/>
              <a:defRPr sz="1799" b="1"/>
            </a:lvl3pPr>
            <a:lvl4pPr marL="1371394" indent="0">
              <a:buNone/>
              <a:defRPr sz="1600" b="1"/>
            </a:lvl4pPr>
            <a:lvl5pPr marL="1828524" indent="0">
              <a:buNone/>
              <a:defRPr sz="1600" b="1"/>
            </a:lvl5pPr>
            <a:lvl6pPr marL="2285656" indent="0">
              <a:buNone/>
              <a:defRPr sz="1600" b="1"/>
            </a:lvl6pPr>
            <a:lvl7pPr marL="2742787" indent="0">
              <a:buNone/>
              <a:defRPr sz="1600" b="1"/>
            </a:lvl7pPr>
            <a:lvl8pPr marL="3199918" indent="0">
              <a:buNone/>
              <a:defRPr sz="1600" b="1"/>
            </a:lvl8pPr>
            <a:lvl9pPr marL="3657049" indent="0">
              <a:buNone/>
              <a:defRPr sz="1600" b="1"/>
            </a:lvl9pPr>
          </a:lstStyle>
          <a:p>
            <a:pPr lvl="0"/>
            <a:r>
              <a:rPr lang="en-US"/>
              <a:t>Subtitle</a:t>
            </a:r>
          </a:p>
        </p:txBody>
      </p:sp>
      <p:sp>
        <p:nvSpPr>
          <p:cNvPr id="11" name="Content Placeholder 2">
            <a:extLst>
              <a:ext uri="{FF2B5EF4-FFF2-40B4-BE49-F238E27FC236}">
                <a16:creationId xmlns:a16="http://schemas.microsoft.com/office/drawing/2014/main" id="{4D6A50E1-EC03-2649-96A7-481732AC03EE}"/>
              </a:ext>
            </a:extLst>
          </p:cNvPr>
          <p:cNvSpPr>
            <a:spLocks noGrp="1"/>
          </p:cNvSpPr>
          <p:nvPr>
            <p:ph sz="half" idx="11" hasCustomPrompt="1"/>
          </p:nvPr>
        </p:nvSpPr>
        <p:spPr>
          <a:xfrm>
            <a:off x="6378202" y="2270125"/>
            <a:ext cx="5236697" cy="1372171"/>
          </a:xfrm>
        </p:spPr>
        <p:txBody>
          <a:bodyPr/>
          <a:lstStyle>
            <a:lvl1pPr>
              <a:defRPr>
                <a:solidFill>
                  <a:schemeClr val="tx1"/>
                </a:solidFill>
                <a:latin typeface="Century Gothic" panose="020B0502020202020204" pitchFamily="34" charset="0"/>
              </a:defRPr>
            </a:lvl1pPr>
            <a:lvl2pPr>
              <a:defRPr>
                <a:solidFill>
                  <a:schemeClr val="tx1"/>
                </a:solidFill>
                <a:latin typeface="Century Gothic" panose="020B0502020202020204" pitchFamily="34" charset="0"/>
              </a:defRPr>
            </a:lvl2pPr>
            <a:lvl3pPr>
              <a:spcBef>
                <a:spcPts val="1600"/>
              </a:spcBef>
              <a:spcAft>
                <a:spcPts val="1600"/>
              </a:spcAft>
              <a:defRPr>
                <a:solidFill>
                  <a:schemeClr val="accent1"/>
                </a:solidFill>
                <a:latin typeface="Century Gothic" panose="020B0502020202020204" pitchFamily="34" charset="0"/>
              </a:defRPr>
            </a:lvl3pPr>
            <a:lvl4pPr>
              <a:defRPr b="1" i="0">
                <a:solidFill>
                  <a:schemeClr val="tx1"/>
                </a:solidFill>
                <a:latin typeface="Century Gothic" panose="020B0502020202020204" pitchFamily="34" charset="0"/>
                <a:cs typeface="Arial Black" panose="020B0604020202020204" pitchFamily="34" charset="0"/>
              </a:defRPr>
            </a:lvl4pPr>
            <a:lvl5pPr marL="144000" indent="-144000">
              <a:buClr>
                <a:schemeClr val="tx1"/>
              </a:buClr>
              <a:buFont typeface="Arial" panose="020B0604020202020204" pitchFamily="34" charset="0"/>
              <a:buChar char="•"/>
              <a:defRPr>
                <a:solidFill>
                  <a:schemeClr val="tx1"/>
                </a:solidFill>
                <a:latin typeface="Century Gothic" panose="020B0502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50756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 text + charts (Apollo)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7ADE3-06ED-D842-ABAA-1F73291072F0}"/>
              </a:ext>
            </a:extLst>
          </p:cNvPr>
          <p:cNvSpPr>
            <a:spLocks noGrp="1"/>
          </p:cNvSpPr>
          <p:nvPr>
            <p:ph type="title" hasCustomPrompt="1"/>
          </p:nvPr>
        </p:nvSpPr>
        <p:spPr>
          <a:xfrm>
            <a:off x="546100" y="355977"/>
            <a:ext cx="5262098" cy="600164"/>
          </a:xfrm>
        </p:spPr>
        <p:txBody>
          <a:bodyPr/>
          <a:lstStyle>
            <a:lvl1pPr>
              <a:defRPr>
                <a:latin typeface="Century Gothic" panose="020B0502020202020204" pitchFamily="34" charset="0"/>
              </a:defRPr>
            </a:lvl1pPr>
          </a:lstStyle>
          <a:p>
            <a:r>
              <a:rPr lang="en-US"/>
              <a:t>Slide Title</a:t>
            </a:r>
          </a:p>
        </p:txBody>
      </p:sp>
      <p:sp>
        <p:nvSpPr>
          <p:cNvPr id="3" name="Content Placeholder 2">
            <a:extLst>
              <a:ext uri="{FF2B5EF4-FFF2-40B4-BE49-F238E27FC236}">
                <a16:creationId xmlns:a16="http://schemas.microsoft.com/office/drawing/2014/main" id="{7C03D809-6F3E-314E-9C6B-AD9E3463CEC0}"/>
              </a:ext>
            </a:extLst>
          </p:cNvPr>
          <p:cNvSpPr>
            <a:spLocks noGrp="1"/>
          </p:cNvSpPr>
          <p:nvPr>
            <p:ph sz="half" idx="1" hasCustomPrompt="1"/>
          </p:nvPr>
        </p:nvSpPr>
        <p:spPr>
          <a:xfrm>
            <a:off x="571500" y="2270125"/>
            <a:ext cx="5236697" cy="1372171"/>
          </a:xfrm>
        </p:spPr>
        <p:txBody>
          <a:bodyPr/>
          <a:lstStyle>
            <a:lvl1pPr>
              <a:spcBef>
                <a:spcPts val="1600"/>
              </a:spcBef>
              <a:defRPr>
                <a:solidFill>
                  <a:schemeClr val="tx1"/>
                </a:solidFill>
                <a:latin typeface="Century Gothic" panose="020B0502020202020204" pitchFamily="34" charset="0"/>
              </a:defRPr>
            </a:lvl1pPr>
            <a:lvl2pPr>
              <a:defRPr>
                <a:solidFill>
                  <a:schemeClr val="tx1"/>
                </a:solidFill>
                <a:latin typeface="Century Gothic" panose="020B0502020202020204" pitchFamily="34" charset="0"/>
              </a:defRPr>
            </a:lvl2pPr>
            <a:lvl3pPr>
              <a:spcBef>
                <a:spcPts val="1600"/>
              </a:spcBef>
              <a:spcAft>
                <a:spcPts val="1600"/>
              </a:spcAft>
              <a:defRPr>
                <a:solidFill>
                  <a:schemeClr val="accent1"/>
                </a:solidFill>
                <a:latin typeface="Century Gothic" panose="020B0502020202020204" pitchFamily="34" charset="0"/>
              </a:defRPr>
            </a:lvl3pPr>
            <a:lvl4pPr>
              <a:defRPr b="1" i="0">
                <a:solidFill>
                  <a:schemeClr val="tx1"/>
                </a:solidFill>
                <a:latin typeface="Century Gothic" panose="020B0502020202020204" pitchFamily="34" charset="0"/>
                <a:cs typeface="Arial Black" panose="020B0604020202020204" pitchFamily="34" charset="0"/>
              </a:defRPr>
            </a:lvl4pPr>
            <a:lvl5pPr marL="144000" indent="-144000">
              <a:buClr>
                <a:schemeClr val="tx1"/>
              </a:buClr>
              <a:buFont typeface="Arial" panose="020B0604020202020204" pitchFamily="34" charset="0"/>
              <a:buChar char="•"/>
              <a:defRPr>
                <a:solidFill>
                  <a:schemeClr val="tx1"/>
                </a:solidFill>
                <a:latin typeface="Century Gothic" panose="020B0502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538A7FD0-C1D1-DB4E-B116-47C975811348}"/>
              </a:ext>
            </a:extLst>
          </p:cNvPr>
          <p:cNvSpPr>
            <a:spLocks noGrp="1"/>
          </p:cNvSpPr>
          <p:nvPr>
            <p:ph type="sldNum" sz="quarter" idx="4"/>
          </p:nvPr>
        </p:nvSpPr>
        <p:spPr>
          <a:xfrm>
            <a:off x="11461751" y="6246380"/>
            <a:ext cx="393700" cy="161583"/>
          </a:xfrm>
          <a:prstGeom prst="rect">
            <a:avLst/>
          </a:prstGeom>
        </p:spPr>
        <p:txBody>
          <a:bodyPr vert="horz" wrap="square" lIns="0" tIns="0" rIns="0" bIns="0" rtlCol="0" anchor="ctr">
            <a:spAutoFit/>
          </a:bodyPr>
          <a:lstStyle>
            <a:lvl1pPr algn="l">
              <a:defRPr sz="1050" b="0" i="0">
                <a:solidFill>
                  <a:schemeClr val="tx1"/>
                </a:solidFill>
                <a:latin typeface="Century Gothic" panose="020B0502020202020204" pitchFamily="34" charset="0"/>
                <a:cs typeface="Arial" panose="020B0604020202020204" pitchFamily="34" charset="0"/>
              </a:defRPr>
            </a:lvl1pPr>
          </a:lstStyle>
          <a:p>
            <a:fld id="{31F8C8C7-1933-F545-AFBF-EBF80A98606E}" type="slidenum">
              <a:rPr lang="en-US" smtClean="0"/>
              <a:pPr/>
              <a:t>‹#›</a:t>
            </a:fld>
            <a:endParaRPr lang="en-US" dirty="0"/>
          </a:p>
        </p:txBody>
      </p:sp>
      <p:sp>
        <p:nvSpPr>
          <p:cNvPr id="10" name="Text Placeholder 2">
            <a:extLst>
              <a:ext uri="{FF2B5EF4-FFF2-40B4-BE49-F238E27FC236}">
                <a16:creationId xmlns:a16="http://schemas.microsoft.com/office/drawing/2014/main" id="{D105D1D7-5977-1549-9D1A-6514FDEF4634}"/>
              </a:ext>
            </a:extLst>
          </p:cNvPr>
          <p:cNvSpPr>
            <a:spLocks noGrp="1"/>
          </p:cNvSpPr>
          <p:nvPr>
            <p:ph type="body" idx="10" hasCustomPrompt="1"/>
          </p:nvPr>
        </p:nvSpPr>
        <p:spPr>
          <a:xfrm>
            <a:off x="552449" y="920202"/>
            <a:ext cx="5286375" cy="492443"/>
          </a:xfrm>
        </p:spPr>
        <p:txBody>
          <a:bodyPr anchor="t" anchorCtr="0"/>
          <a:lstStyle>
            <a:lvl1pPr marL="0" indent="0">
              <a:buNone/>
              <a:defRPr sz="3100" b="1" i="0">
                <a:solidFill>
                  <a:schemeClr val="accent1"/>
                </a:solidFill>
                <a:latin typeface="Century Gothic" panose="020B0502020202020204" pitchFamily="34" charset="0"/>
                <a:cs typeface="Arial" panose="020B0604020202020204" pitchFamily="34" charset="0"/>
              </a:defRPr>
            </a:lvl1pPr>
            <a:lvl2pPr marL="457131" indent="0">
              <a:buNone/>
              <a:defRPr sz="2000" b="1"/>
            </a:lvl2pPr>
            <a:lvl3pPr marL="914262" indent="0">
              <a:buNone/>
              <a:defRPr sz="1799" b="1"/>
            </a:lvl3pPr>
            <a:lvl4pPr marL="1371394" indent="0">
              <a:buNone/>
              <a:defRPr sz="1600" b="1"/>
            </a:lvl4pPr>
            <a:lvl5pPr marL="1828524" indent="0">
              <a:buNone/>
              <a:defRPr sz="1600" b="1"/>
            </a:lvl5pPr>
            <a:lvl6pPr marL="2285656" indent="0">
              <a:buNone/>
              <a:defRPr sz="1600" b="1"/>
            </a:lvl6pPr>
            <a:lvl7pPr marL="2742787" indent="0">
              <a:buNone/>
              <a:defRPr sz="1600" b="1"/>
            </a:lvl7pPr>
            <a:lvl8pPr marL="3199918" indent="0">
              <a:buNone/>
              <a:defRPr sz="1600" b="1"/>
            </a:lvl8pPr>
            <a:lvl9pPr marL="3657049" indent="0">
              <a:buNone/>
              <a:defRPr sz="1600" b="1"/>
            </a:lvl9pPr>
          </a:lstStyle>
          <a:p>
            <a:pPr lvl="0"/>
            <a:r>
              <a:rPr lang="en-US"/>
              <a:t>Subtitle</a:t>
            </a:r>
          </a:p>
        </p:txBody>
      </p:sp>
      <p:sp>
        <p:nvSpPr>
          <p:cNvPr id="12" name="Text Placeholder 3">
            <a:extLst>
              <a:ext uri="{FF2B5EF4-FFF2-40B4-BE49-F238E27FC236}">
                <a16:creationId xmlns:a16="http://schemas.microsoft.com/office/drawing/2014/main" id="{51974FC9-89DE-E447-84F0-A93FAAD760BD}"/>
              </a:ext>
            </a:extLst>
          </p:cNvPr>
          <p:cNvSpPr>
            <a:spLocks noGrp="1"/>
          </p:cNvSpPr>
          <p:nvPr>
            <p:ph type="body" sz="half" idx="2" hasCustomPrompt="1"/>
          </p:nvPr>
        </p:nvSpPr>
        <p:spPr>
          <a:xfrm>
            <a:off x="6576791" y="841375"/>
            <a:ext cx="4066556" cy="192360"/>
          </a:xfrm>
        </p:spPr>
        <p:txBody>
          <a:bodyPr/>
          <a:lstStyle>
            <a:lvl1pPr marL="0" indent="0">
              <a:buClr>
                <a:schemeClr val="tx1"/>
              </a:buClr>
              <a:buFont typeface="Arial" panose="020B0604020202020204" pitchFamily="34" charset="0"/>
              <a:buNone/>
              <a:defRPr sz="1250" b="1" i="0">
                <a:solidFill>
                  <a:schemeClr val="tx1"/>
                </a:solidFill>
                <a:latin typeface="Century Gothic" panose="020B0502020202020204" pitchFamily="34" charset="0"/>
                <a:cs typeface="Arial Black"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Chart title text</a:t>
            </a:r>
          </a:p>
        </p:txBody>
      </p:sp>
      <p:sp>
        <p:nvSpPr>
          <p:cNvPr id="13" name="Text Placeholder 3">
            <a:extLst>
              <a:ext uri="{FF2B5EF4-FFF2-40B4-BE49-F238E27FC236}">
                <a16:creationId xmlns:a16="http://schemas.microsoft.com/office/drawing/2014/main" id="{A54F82F2-2FC9-C04F-80F5-CC0A5412B460}"/>
              </a:ext>
            </a:extLst>
          </p:cNvPr>
          <p:cNvSpPr>
            <a:spLocks noGrp="1"/>
          </p:cNvSpPr>
          <p:nvPr>
            <p:ph type="body" sz="half" idx="11" hasCustomPrompt="1"/>
          </p:nvPr>
        </p:nvSpPr>
        <p:spPr>
          <a:xfrm>
            <a:off x="6576791" y="3742765"/>
            <a:ext cx="4066556" cy="192360"/>
          </a:xfrm>
        </p:spPr>
        <p:txBody>
          <a:bodyPr/>
          <a:lstStyle>
            <a:lvl1pPr marL="0" indent="0">
              <a:buClr>
                <a:schemeClr val="tx1"/>
              </a:buClr>
              <a:buFont typeface="Arial" panose="020B0604020202020204" pitchFamily="34" charset="0"/>
              <a:buNone/>
              <a:defRPr sz="1250" b="1" i="0">
                <a:solidFill>
                  <a:schemeClr val="tx1"/>
                </a:solidFill>
                <a:latin typeface="Century Gothic" panose="020B0502020202020204" pitchFamily="34" charset="0"/>
                <a:cs typeface="Arial Black"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Chart title text</a:t>
            </a:r>
          </a:p>
        </p:txBody>
      </p:sp>
      <p:sp>
        <p:nvSpPr>
          <p:cNvPr id="21" name="Picture Placeholder 21">
            <a:extLst>
              <a:ext uri="{FF2B5EF4-FFF2-40B4-BE49-F238E27FC236}">
                <a16:creationId xmlns:a16="http://schemas.microsoft.com/office/drawing/2014/main" id="{D8A70E81-9EB0-314E-AC8D-E381382E3311}"/>
              </a:ext>
            </a:extLst>
          </p:cNvPr>
          <p:cNvSpPr>
            <a:spLocks noGrp="1"/>
          </p:cNvSpPr>
          <p:nvPr>
            <p:ph type="pic" sz="quarter" idx="12"/>
          </p:nvPr>
        </p:nvSpPr>
        <p:spPr>
          <a:xfrm>
            <a:off x="6558920" y="4286756"/>
            <a:ext cx="4084427" cy="92804"/>
          </a:xfrm>
          <a:blipFill>
            <a:blip r:embed="rId2"/>
            <a:stretch>
              <a:fillRect/>
            </a:stretch>
          </a:blipFill>
        </p:spPr>
        <p:txBody>
          <a:bodyPr anchor="ctr" anchorCtr="0">
            <a:noAutofit/>
          </a:bodyPr>
          <a:lstStyle>
            <a:lvl1pPr algn="ctr">
              <a:defRPr>
                <a:solidFill>
                  <a:schemeClr val="bg1">
                    <a:alpha val="0"/>
                  </a:schemeClr>
                </a:solidFill>
                <a:latin typeface="Century Gothic" panose="020B0502020202020204" pitchFamily="34" charset="0"/>
              </a:defRPr>
            </a:lvl1pPr>
          </a:lstStyle>
          <a:p>
            <a:endParaRPr lang="en-US" dirty="0"/>
          </a:p>
        </p:txBody>
      </p:sp>
      <p:sp>
        <p:nvSpPr>
          <p:cNvPr id="22" name="Picture Placeholder 21">
            <a:extLst>
              <a:ext uri="{FF2B5EF4-FFF2-40B4-BE49-F238E27FC236}">
                <a16:creationId xmlns:a16="http://schemas.microsoft.com/office/drawing/2014/main" id="{39C76853-F38B-E047-893C-18AFA33E824D}"/>
              </a:ext>
            </a:extLst>
          </p:cNvPr>
          <p:cNvSpPr>
            <a:spLocks noGrp="1"/>
          </p:cNvSpPr>
          <p:nvPr>
            <p:ph type="pic" sz="quarter" idx="13"/>
          </p:nvPr>
        </p:nvSpPr>
        <p:spPr>
          <a:xfrm>
            <a:off x="6558920" y="4699994"/>
            <a:ext cx="4084427" cy="92804"/>
          </a:xfrm>
          <a:blipFill>
            <a:blip r:embed="rId2"/>
            <a:stretch>
              <a:fillRect/>
            </a:stretch>
          </a:blipFill>
        </p:spPr>
        <p:txBody>
          <a:bodyPr anchor="ctr" anchorCtr="0">
            <a:noAutofit/>
          </a:bodyPr>
          <a:lstStyle>
            <a:lvl1pPr algn="ctr">
              <a:defRPr>
                <a:solidFill>
                  <a:schemeClr val="bg1">
                    <a:alpha val="0"/>
                  </a:schemeClr>
                </a:solidFill>
                <a:latin typeface="Century Gothic" panose="020B0502020202020204" pitchFamily="34" charset="0"/>
              </a:defRPr>
            </a:lvl1pPr>
          </a:lstStyle>
          <a:p>
            <a:endParaRPr lang="en-US" dirty="0"/>
          </a:p>
        </p:txBody>
      </p:sp>
      <p:sp>
        <p:nvSpPr>
          <p:cNvPr id="23" name="Picture Placeholder 21">
            <a:extLst>
              <a:ext uri="{FF2B5EF4-FFF2-40B4-BE49-F238E27FC236}">
                <a16:creationId xmlns:a16="http://schemas.microsoft.com/office/drawing/2014/main" id="{8DF593AC-DD72-BA4B-9EB3-D94FE1B36B86}"/>
              </a:ext>
            </a:extLst>
          </p:cNvPr>
          <p:cNvSpPr>
            <a:spLocks noGrp="1"/>
          </p:cNvSpPr>
          <p:nvPr>
            <p:ph type="pic" sz="quarter" idx="14"/>
          </p:nvPr>
        </p:nvSpPr>
        <p:spPr>
          <a:xfrm>
            <a:off x="6558920" y="5113232"/>
            <a:ext cx="4084427" cy="92804"/>
          </a:xfrm>
          <a:blipFill>
            <a:blip r:embed="rId2"/>
            <a:stretch>
              <a:fillRect/>
            </a:stretch>
          </a:blipFill>
        </p:spPr>
        <p:txBody>
          <a:bodyPr anchor="ctr" anchorCtr="0">
            <a:noAutofit/>
          </a:bodyPr>
          <a:lstStyle>
            <a:lvl1pPr algn="ctr">
              <a:defRPr>
                <a:solidFill>
                  <a:schemeClr val="bg1">
                    <a:alpha val="0"/>
                  </a:schemeClr>
                </a:solidFill>
                <a:latin typeface="Century Gothic" panose="020B0502020202020204" pitchFamily="34" charset="0"/>
              </a:defRPr>
            </a:lvl1pPr>
          </a:lstStyle>
          <a:p>
            <a:endParaRPr lang="en-US" dirty="0"/>
          </a:p>
        </p:txBody>
      </p:sp>
      <p:sp>
        <p:nvSpPr>
          <p:cNvPr id="24" name="Picture Placeholder 21">
            <a:extLst>
              <a:ext uri="{FF2B5EF4-FFF2-40B4-BE49-F238E27FC236}">
                <a16:creationId xmlns:a16="http://schemas.microsoft.com/office/drawing/2014/main" id="{5FEC50BA-297B-C04B-8943-B6B6A12F4658}"/>
              </a:ext>
            </a:extLst>
          </p:cNvPr>
          <p:cNvSpPr>
            <a:spLocks noGrp="1"/>
          </p:cNvSpPr>
          <p:nvPr>
            <p:ph type="pic" sz="quarter" idx="15"/>
          </p:nvPr>
        </p:nvSpPr>
        <p:spPr>
          <a:xfrm>
            <a:off x="6558920" y="5526470"/>
            <a:ext cx="4084427" cy="92804"/>
          </a:xfrm>
          <a:blipFill>
            <a:blip r:embed="rId2"/>
            <a:stretch>
              <a:fillRect/>
            </a:stretch>
          </a:blipFill>
        </p:spPr>
        <p:txBody>
          <a:bodyPr anchor="ctr" anchorCtr="0">
            <a:noAutofit/>
          </a:bodyPr>
          <a:lstStyle>
            <a:lvl1pPr algn="ctr">
              <a:defRPr>
                <a:solidFill>
                  <a:schemeClr val="bg1">
                    <a:alpha val="0"/>
                  </a:schemeClr>
                </a:solidFill>
                <a:latin typeface="Century Gothic" panose="020B0502020202020204" pitchFamily="34" charset="0"/>
              </a:defRPr>
            </a:lvl1pPr>
          </a:lstStyle>
          <a:p>
            <a:endParaRPr lang="en-US" dirty="0"/>
          </a:p>
        </p:txBody>
      </p:sp>
      <p:sp>
        <p:nvSpPr>
          <p:cNvPr id="25" name="Picture Placeholder 21">
            <a:extLst>
              <a:ext uri="{FF2B5EF4-FFF2-40B4-BE49-F238E27FC236}">
                <a16:creationId xmlns:a16="http://schemas.microsoft.com/office/drawing/2014/main" id="{FEFA225A-FDD9-F549-8718-BD1B7BA35A25}"/>
              </a:ext>
            </a:extLst>
          </p:cNvPr>
          <p:cNvSpPr>
            <a:spLocks noGrp="1"/>
          </p:cNvSpPr>
          <p:nvPr>
            <p:ph type="pic" sz="quarter" idx="16"/>
          </p:nvPr>
        </p:nvSpPr>
        <p:spPr>
          <a:xfrm>
            <a:off x="6558920" y="5939709"/>
            <a:ext cx="4084427" cy="92804"/>
          </a:xfrm>
          <a:blipFill>
            <a:blip r:embed="rId2"/>
            <a:stretch>
              <a:fillRect/>
            </a:stretch>
          </a:blipFill>
        </p:spPr>
        <p:txBody>
          <a:bodyPr anchor="ctr" anchorCtr="0">
            <a:noAutofit/>
          </a:bodyPr>
          <a:lstStyle>
            <a:lvl1pPr algn="ctr">
              <a:defRPr>
                <a:solidFill>
                  <a:schemeClr val="bg1">
                    <a:alpha val="0"/>
                  </a:schemeClr>
                </a:solidFill>
                <a:latin typeface="Century Gothic" panose="020B0502020202020204" pitchFamily="34" charset="0"/>
              </a:defRPr>
            </a:lvl1pPr>
          </a:lstStyle>
          <a:p>
            <a:endParaRPr lang="en-US" dirty="0"/>
          </a:p>
        </p:txBody>
      </p:sp>
      <p:sp>
        <p:nvSpPr>
          <p:cNvPr id="26" name="Text Placeholder 3">
            <a:extLst>
              <a:ext uri="{FF2B5EF4-FFF2-40B4-BE49-F238E27FC236}">
                <a16:creationId xmlns:a16="http://schemas.microsoft.com/office/drawing/2014/main" id="{4DDBA33E-B0C7-1E45-9353-06719869D3E6}"/>
              </a:ext>
            </a:extLst>
          </p:cNvPr>
          <p:cNvSpPr>
            <a:spLocks noGrp="1"/>
          </p:cNvSpPr>
          <p:nvPr>
            <p:ph type="body" sz="half" idx="17" hasCustomPrompt="1"/>
          </p:nvPr>
        </p:nvSpPr>
        <p:spPr>
          <a:xfrm>
            <a:off x="6576791" y="4343021"/>
            <a:ext cx="687121" cy="192360"/>
          </a:xfrm>
        </p:spPr>
        <p:txBody>
          <a:bodyPr/>
          <a:lstStyle>
            <a:lvl1pPr marL="0" indent="0">
              <a:buClr>
                <a:schemeClr val="tx1"/>
              </a:buClr>
              <a:buFont typeface="Arial" panose="020B0604020202020204" pitchFamily="34" charset="0"/>
              <a:buNone/>
              <a:defRPr sz="1250" b="0" i="0">
                <a:solidFill>
                  <a:schemeClr val="tx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a:t>
            </a:r>
          </a:p>
        </p:txBody>
      </p:sp>
      <p:sp>
        <p:nvSpPr>
          <p:cNvPr id="27" name="Text Placeholder 3">
            <a:extLst>
              <a:ext uri="{FF2B5EF4-FFF2-40B4-BE49-F238E27FC236}">
                <a16:creationId xmlns:a16="http://schemas.microsoft.com/office/drawing/2014/main" id="{6FAF6FE5-8194-D442-A54C-C255FBC372B9}"/>
              </a:ext>
            </a:extLst>
          </p:cNvPr>
          <p:cNvSpPr>
            <a:spLocks noGrp="1"/>
          </p:cNvSpPr>
          <p:nvPr>
            <p:ph type="body" sz="half" idx="18" hasCustomPrompt="1"/>
          </p:nvPr>
        </p:nvSpPr>
        <p:spPr>
          <a:xfrm>
            <a:off x="6576791" y="4756667"/>
            <a:ext cx="687121" cy="192360"/>
          </a:xfrm>
        </p:spPr>
        <p:txBody>
          <a:bodyPr/>
          <a:lstStyle>
            <a:lvl1pPr marL="0" indent="0">
              <a:buClr>
                <a:schemeClr val="tx1"/>
              </a:buClr>
              <a:buFont typeface="Arial" panose="020B0604020202020204" pitchFamily="34" charset="0"/>
              <a:buNone/>
              <a:defRPr sz="1250" b="0" i="0">
                <a:solidFill>
                  <a:schemeClr val="tx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a:t>
            </a:r>
          </a:p>
        </p:txBody>
      </p:sp>
      <p:sp>
        <p:nvSpPr>
          <p:cNvPr id="28" name="Text Placeholder 3">
            <a:extLst>
              <a:ext uri="{FF2B5EF4-FFF2-40B4-BE49-F238E27FC236}">
                <a16:creationId xmlns:a16="http://schemas.microsoft.com/office/drawing/2014/main" id="{7C18DF58-2DA8-5144-8114-51B09490C5BE}"/>
              </a:ext>
            </a:extLst>
          </p:cNvPr>
          <p:cNvSpPr>
            <a:spLocks noGrp="1"/>
          </p:cNvSpPr>
          <p:nvPr>
            <p:ph type="body" sz="half" idx="19" hasCustomPrompt="1"/>
          </p:nvPr>
        </p:nvSpPr>
        <p:spPr>
          <a:xfrm>
            <a:off x="6576791" y="5170313"/>
            <a:ext cx="687121" cy="192360"/>
          </a:xfrm>
        </p:spPr>
        <p:txBody>
          <a:bodyPr/>
          <a:lstStyle>
            <a:lvl1pPr marL="0" indent="0">
              <a:buClr>
                <a:schemeClr val="tx1"/>
              </a:buClr>
              <a:buFont typeface="Arial" panose="020B0604020202020204" pitchFamily="34" charset="0"/>
              <a:buNone/>
              <a:defRPr sz="1250" b="0" i="0">
                <a:solidFill>
                  <a:schemeClr val="tx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a:t>
            </a:r>
          </a:p>
        </p:txBody>
      </p:sp>
      <p:sp>
        <p:nvSpPr>
          <p:cNvPr id="29" name="Text Placeholder 3">
            <a:extLst>
              <a:ext uri="{FF2B5EF4-FFF2-40B4-BE49-F238E27FC236}">
                <a16:creationId xmlns:a16="http://schemas.microsoft.com/office/drawing/2014/main" id="{77D88270-CB90-734F-8F48-C9F55D482C73}"/>
              </a:ext>
            </a:extLst>
          </p:cNvPr>
          <p:cNvSpPr>
            <a:spLocks noGrp="1"/>
          </p:cNvSpPr>
          <p:nvPr>
            <p:ph type="body" sz="half" idx="20" hasCustomPrompt="1"/>
          </p:nvPr>
        </p:nvSpPr>
        <p:spPr>
          <a:xfrm>
            <a:off x="6576791" y="5583958"/>
            <a:ext cx="687121" cy="192360"/>
          </a:xfrm>
        </p:spPr>
        <p:txBody>
          <a:bodyPr/>
          <a:lstStyle>
            <a:lvl1pPr marL="0" indent="0">
              <a:buClr>
                <a:schemeClr val="tx1"/>
              </a:buClr>
              <a:buFont typeface="Arial" panose="020B0604020202020204" pitchFamily="34" charset="0"/>
              <a:buNone/>
              <a:defRPr sz="1250" b="0" i="0">
                <a:solidFill>
                  <a:schemeClr val="tx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a:t>
            </a:r>
          </a:p>
        </p:txBody>
      </p:sp>
      <p:sp>
        <p:nvSpPr>
          <p:cNvPr id="30" name="Text Placeholder 3">
            <a:extLst>
              <a:ext uri="{FF2B5EF4-FFF2-40B4-BE49-F238E27FC236}">
                <a16:creationId xmlns:a16="http://schemas.microsoft.com/office/drawing/2014/main" id="{E1B53D59-E9F8-3E4D-9282-98223C1B2C28}"/>
              </a:ext>
            </a:extLst>
          </p:cNvPr>
          <p:cNvSpPr>
            <a:spLocks noGrp="1"/>
          </p:cNvSpPr>
          <p:nvPr>
            <p:ph type="body" sz="half" idx="21" hasCustomPrompt="1"/>
          </p:nvPr>
        </p:nvSpPr>
        <p:spPr>
          <a:xfrm>
            <a:off x="7135591" y="6032513"/>
            <a:ext cx="1078134" cy="192360"/>
          </a:xfrm>
        </p:spPr>
        <p:txBody>
          <a:bodyPr/>
          <a:lstStyle>
            <a:lvl1pPr marL="0" indent="0" algn="ctr">
              <a:buClr>
                <a:schemeClr val="tx1"/>
              </a:buClr>
              <a:buFont typeface="Arial" panose="020B0604020202020204" pitchFamily="34" charset="0"/>
              <a:buNone/>
              <a:defRPr sz="1250" b="0" i="0">
                <a:solidFill>
                  <a:schemeClr val="tx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Reference</a:t>
            </a:r>
          </a:p>
        </p:txBody>
      </p:sp>
      <p:sp>
        <p:nvSpPr>
          <p:cNvPr id="31" name="Text Placeholder 3">
            <a:extLst>
              <a:ext uri="{FF2B5EF4-FFF2-40B4-BE49-F238E27FC236}">
                <a16:creationId xmlns:a16="http://schemas.microsoft.com/office/drawing/2014/main" id="{70B32E49-4A39-5C48-BB61-8024A3ABB23D}"/>
              </a:ext>
            </a:extLst>
          </p:cNvPr>
          <p:cNvSpPr>
            <a:spLocks noGrp="1"/>
          </p:cNvSpPr>
          <p:nvPr>
            <p:ph type="body" sz="half" idx="22" hasCustomPrompt="1"/>
          </p:nvPr>
        </p:nvSpPr>
        <p:spPr>
          <a:xfrm>
            <a:off x="8203979" y="6032513"/>
            <a:ext cx="1078134" cy="192360"/>
          </a:xfrm>
        </p:spPr>
        <p:txBody>
          <a:bodyPr/>
          <a:lstStyle>
            <a:lvl1pPr marL="0" indent="0" algn="ctr">
              <a:buClr>
                <a:schemeClr val="tx1"/>
              </a:buClr>
              <a:buFont typeface="Arial" panose="020B0604020202020204" pitchFamily="34" charset="0"/>
              <a:buNone/>
              <a:defRPr sz="1250" b="0" i="0">
                <a:solidFill>
                  <a:schemeClr val="tx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Reference</a:t>
            </a:r>
          </a:p>
        </p:txBody>
      </p:sp>
      <p:sp>
        <p:nvSpPr>
          <p:cNvPr id="32" name="Text Placeholder 3">
            <a:extLst>
              <a:ext uri="{FF2B5EF4-FFF2-40B4-BE49-F238E27FC236}">
                <a16:creationId xmlns:a16="http://schemas.microsoft.com/office/drawing/2014/main" id="{C19EC399-9F3F-194F-B6C7-9383C99679B8}"/>
              </a:ext>
            </a:extLst>
          </p:cNvPr>
          <p:cNvSpPr>
            <a:spLocks noGrp="1"/>
          </p:cNvSpPr>
          <p:nvPr>
            <p:ph type="body" sz="half" idx="23" hasCustomPrompt="1"/>
          </p:nvPr>
        </p:nvSpPr>
        <p:spPr>
          <a:xfrm>
            <a:off x="9272366" y="6032513"/>
            <a:ext cx="1078134" cy="192360"/>
          </a:xfrm>
        </p:spPr>
        <p:txBody>
          <a:bodyPr/>
          <a:lstStyle>
            <a:lvl1pPr marL="0" indent="0" algn="ctr">
              <a:buClr>
                <a:schemeClr val="tx1"/>
              </a:buClr>
              <a:buFont typeface="Arial" panose="020B0604020202020204" pitchFamily="34" charset="0"/>
              <a:buNone/>
              <a:defRPr sz="1250" b="0" i="0">
                <a:solidFill>
                  <a:schemeClr val="tx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Reference</a:t>
            </a:r>
          </a:p>
        </p:txBody>
      </p:sp>
      <p:sp>
        <p:nvSpPr>
          <p:cNvPr id="33" name="Picture Placeholder 21">
            <a:extLst>
              <a:ext uri="{FF2B5EF4-FFF2-40B4-BE49-F238E27FC236}">
                <a16:creationId xmlns:a16="http://schemas.microsoft.com/office/drawing/2014/main" id="{4A02F95B-A712-B341-95C6-9594764C03E2}"/>
              </a:ext>
            </a:extLst>
          </p:cNvPr>
          <p:cNvSpPr>
            <a:spLocks noGrp="1"/>
          </p:cNvSpPr>
          <p:nvPr>
            <p:ph type="pic" sz="quarter" idx="24"/>
          </p:nvPr>
        </p:nvSpPr>
        <p:spPr>
          <a:xfrm>
            <a:off x="7639050" y="5099050"/>
            <a:ext cx="79375" cy="882650"/>
          </a:xfrm>
          <a:solidFill>
            <a:schemeClr val="accent1"/>
          </a:solidFill>
        </p:spPr>
        <p:txBody>
          <a:bodyPr anchor="ctr" anchorCtr="0">
            <a:noAutofit/>
          </a:bodyPr>
          <a:lstStyle>
            <a:lvl1pPr algn="ctr">
              <a:defRPr sz="400">
                <a:solidFill>
                  <a:schemeClr val="bg1">
                    <a:alpha val="0"/>
                  </a:schemeClr>
                </a:solidFill>
                <a:latin typeface="Century Gothic" panose="020B0502020202020204" pitchFamily="34" charset="0"/>
              </a:defRPr>
            </a:lvl1pPr>
          </a:lstStyle>
          <a:p>
            <a:endParaRPr lang="en-US" dirty="0"/>
          </a:p>
        </p:txBody>
      </p:sp>
      <p:sp>
        <p:nvSpPr>
          <p:cNvPr id="34" name="Picture Placeholder 21">
            <a:extLst>
              <a:ext uri="{FF2B5EF4-FFF2-40B4-BE49-F238E27FC236}">
                <a16:creationId xmlns:a16="http://schemas.microsoft.com/office/drawing/2014/main" id="{8D2748F2-4276-5145-8E11-EFD48FA051BA}"/>
              </a:ext>
            </a:extLst>
          </p:cNvPr>
          <p:cNvSpPr>
            <a:spLocks noGrp="1"/>
          </p:cNvSpPr>
          <p:nvPr>
            <p:ph type="pic" sz="quarter" idx="25"/>
          </p:nvPr>
        </p:nvSpPr>
        <p:spPr>
          <a:xfrm>
            <a:off x="8699500" y="5016500"/>
            <a:ext cx="79375" cy="965200"/>
          </a:xfrm>
          <a:solidFill>
            <a:schemeClr val="tx1"/>
          </a:solidFill>
        </p:spPr>
        <p:txBody>
          <a:bodyPr anchor="ctr" anchorCtr="0">
            <a:noAutofit/>
          </a:bodyPr>
          <a:lstStyle>
            <a:lvl1pPr algn="ctr">
              <a:defRPr sz="400">
                <a:solidFill>
                  <a:schemeClr val="bg1">
                    <a:alpha val="0"/>
                  </a:schemeClr>
                </a:solidFill>
                <a:latin typeface="Century Gothic" panose="020B0502020202020204" pitchFamily="34" charset="0"/>
              </a:defRPr>
            </a:lvl1pPr>
          </a:lstStyle>
          <a:p>
            <a:endParaRPr lang="en-US" dirty="0"/>
          </a:p>
        </p:txBody>
      </p:sp>
      <p:sp>
        <p:nvSpPr>
          <p:cNvPr id="35" name="Picture Placeholder 21">
            <a:extLst>
              <a:ext uri="{FF2B5EF4-FFF2-40B4-BE49-F238E27FC236}">
                <a16:creationId xmlns:a16="http://schemas.microsoft.com/office/drawing/2014/main" id="{CF8E5F20-DAA9-6240-8BAD-A8EB3BB6C95E}"/>
              </a:ext>
            </a:extLst>
          </p:cNvPr>
          <p:cNvSpPr>
            <a:spLocks noGrp="1"/>
          </p:cNvSpPr>
          <p:nvPr>
            <p:ph type="pic" sz="quarter" idx="26"/>
          </p:nvPr>
        </p:nvSpPr>
        <p:spPr>
          <a:xfrm>
            <a:off x="9774920" y="4874861"/>
            <a:ext cx="79375" cy="1111250"/>
          </a:xfrm>
          <a:solidFill>
            <a:schemeClr val="accent1"/>
          </a:solidFill>
        </p:spPr>
        <p:txBody>
          <a:bodyPr anchor="ctr" anchorCtr="0">
            <a:noAutofit/>
          </a:bodyPr>
          <a:lstStyle>
            <a:lvl1pPr algn="ctr">
              <a:defRPr sz="400">
                <a:solidFill>
                  <a:schemeClr val="bg1">
                    <a:alpha val="0"/>
                  </a:schemeClr>
                </a:solidFill>
                <a:latin typeface="Century Gothic" panose="020B0502020202020204" pitchFamily="34" charset="0"/>
              </a:defRPr>
            </a:lvl1pPr>
          </a:lstStyle>
          <a:p>
            <a:endParaRPr lang="en-US" dirty="0"/>
          </a:p>
        </p:txBody>
      </p:sp>
      <p:sp>
        <p:nvSpPr>
          <p:cNvPr id="36" name="Text Placeholder 3">
            <a:extLst>
              <a:ext uri="{FF2B5EF4-FFF2-40B4-BE49-F238E27FC236}">
                <a16:creationId xmlns:a16="http://schemas.microsoft.com/office/drawing/2014/main" id="{3AFBDBBD-7FC7-764E-9ED3-28833BBCF4AD}"/>
              </a:ext>
            </a:extLst>
          </p:cNvPr>
          <p:cNvSpPr>
            <a:spLocks noGrp="1"/>
          </p:cNvSpPr>
          <p:nvPr>
            <p:ph type="body" sz="half" idx="27" hasCustomPrompt="1"/>
          </p:nvPr>
        </p:nvSpPr>
        <p:spPr>
          <a:xfrm>
            <a:off x="7222001" y="4729718"/>
            <a:ext cx="908028" cy="369332"/>
          </a:xfrm>
        </p:spPr>
        <p:txBody>
          <a:bodyPr/>
          <a:lstStyle>
            <a:lvl1pPr marL="0" indent="0" algn="ctr">
              <a:buClr>
                <a:schemeClr val="tx1"/>
              </a:buClr>
              <a:buFont typeface="Arial" panose="020B0604020202020204" pitchFamily="34" charset="0"/>
              <a:buNone/>
              <a:defRPr sz="2400" b="1" i="0">
                <a:solidFill>
                  <a:schemeClr val="accent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a:t>
            </a:r>
          </a:p>
        </p:txBody>
      </p:sp>
      <p:sp>
        <p:nvSpPr>
          <p:cNvPr id="37" name="Text Placeholder 3">
            <a:extLst>
              <a:ext uri="{FF2B5EF4-FFF2-40B4-BE49-F238E27FC236}">
                <a16:creationId xmlns:a16="http://schemas.microsoft.com/office/drawing/2014/main" id="{28B3C4C0-C924-E54C-821A-5251C112D3E8}"/>
              </a:ext>
            </a:extLst>
          </p:cNvPr>
          <p:cNvSpPr>
            <a:spLocks noGrp="1"/>
          </p:cNvSpPr>
          <p:nvPr>
            <p:ph type="body" sz="half" idx="28" hasCustomPrompt="1"/>
          </p:nvPr>
        </p:nvSpPr>
        <p:spPr>
          <a:xfrm>
            <a:off x="8291976" y="4647168"/>
            <a:ext cx="908028" cy="369332"/>
          </a:xfrm>
        </p:spPr>
        <p:txBody>
          <a:bodyPr/>
          <a:lstStyle>
            <a:lvl1pPr marL="0" indent="0" algn="ctr">
              <a:buClr>
                <a:schemeClr val="tx1"/>
              </a:buClr>
              <a:buFont typeface="Arial" panose="020B0604020202020204" pitchFamily="34" charset="0"/>
              <a:buNone/>
              <a:defRPr sz="2400" b="1" i="0">
                <a:solidFill>
                  <a:schemeClr val="tx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a:t>
            </a:r>
          </a:p>
        </p:txBody>
      </p:sp>
      <p:sp>
        <p:nvSpPr>
          <p:cNvPr id="38" name="Text Placeholder 3">
            <a:extLst>
              <a:ext uri="{FF2B5EF4-FFF2-40B4-BE49-F238E27FC236}">
                <a16:creationId xmlns:a16="http://schemas.microsoft.com/office/drawing/2014/main" id="{70F81161-8B5F-CA43-8FEB-87B442378F7F}"/>
              </a:ext>
            </a:extLst>
          </p:cNvPr>
          <p:cNvSpPr>
            <a:spLocks noGrp="1"/>
          </p:cNvSpPr>
          <p:nvPr>
            <p:ph type="body" sz="half" idx="29" hasCustomPrompt="1"/>
          </p:nvPr>
        </p:nvSpPr>
        <p:spPr>
          <a:xfrm>
            <a:off x="9359006" y="4478887"/>
            <a:ext cx="908028" cy="369332"/>
          </a:xfrm>
        </p:spPr>
        <p:txBody>
          <a:bodyPr/>
          <a:lstStyle>
            <a:lvl1pPr marL="0" indent="0" algn="ctr">
              <a:buClr>
                <a:schemeClr val="tx1"/>
              </a:buClr>
              <a:buFont typeface="Arial" panose="020B0604020202020204" pitchFamily="34" charset="0"/>
              <a:buNone/>
              <a:defRPr sz="2400" b="1" i="0">
                <a:solidFill>
                  <a:schemeClr val="accent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a:t>
            </a:r>
          </a:p>
        </p:txBody>
      </p:sp>
    </p:spTree>
    <p:extLst>
      <p:ext uri="{BB962C8B-B14F-4D97-AF65-F5344CB8AC3E}">
        <p14:creationId xmlns:p14="http://schemas.microsoft.com/office/powerpoint/2010/main" val="2765890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ing + text + tables (Apollo)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7ADE3-06ED-D842-ABAA-1F73291072F0}"/>
              </a:ext>
            </a:extLst>
          </p:cNvPr>
          <p:cNvSpPr>
            <a:spLocks noGrp="1"/>
          </p:cNvSpPr>
          <p:nvPr>
            <p:ph type="title" hasCustomPrompt="1"/>
          </p:nvPr>
        </p:nvSpPr>
        <p:spPr>
          <a:xfrm>
            <a:off x="546099" y="355977"/>
            <a:ext cx="11061701" cy="600164"/>
          </a:xfrm>
        </p:spPr>
        <p:txBody>
          <a:bodyPr/>
          <a:lstStyle>
            <a:lvl1pPr>
              <a:defRPr>
                <a:latin typeface="Century Gothic" panose="020B0502020202020204" pitchFamily="34" charset="0"/>
              </a:defRPr>
            </a:lvl1pPr>
          </a:lstStyle>
          <a:p>
            <a:r>
              <a:rPr lang="en-US"/>
              <a:t>Slide Title</a:t>
            </a:r>
          </a:p>
        </p:txBody>
      </p:sp>
      <p:sp>
        <p:nvSpPr>
          <p:cNvPr id="3" name="Content Placeholder 2">
            <a:extLst>
              <a:ext uri="{FF2B5EF4-FFF2-40B4-BE49-F238E27FC236}">
                <a16:creationId xmlns:a16="http://schemas.microsoft.com/office/drawing/2014/main" id="{7C03D809-6F3E-314E-9C6B-AD9E3463CEC0}"/>
              </a:ext>
            </a:extLst>
          </p:cNvPr>
          <p:cNvSpPr>
            <a:spLocks noGrp="1"/>
          </p:cNvSpPr>
          <p:nvPr>
            <p:ph sz="half" idx="1" hasCustomPrompt="1"/>
          </p:nvPr>
        </p:nvSpPr>
        <p:spPr>
          <a:xfrm>
            <a:off x="571501" y="2270125"/>
            <a:ext cx="2546350" cy="1372171"/>
          </a:xfrm>
        </p:spPr>
        <p:txBody>
          <a:bodyPr/>
          <a:lstStyle>
            <a:lvl1pPr>
              <a:spcBef>
                <a:spcPts val="1600"/>
              </a:spcBef>
              <a:defRPr>
                <a:solidFill>
                  <a:schemeClr val="tx1"/>
                </a:solidFill>
                <a:latin typeface="Century Gothic" panose="020B0502020202020204" pitchFamily="34" charset="0"/>
              </a:defRPr>
            </a:lvl1pPr>
            <a:lvl2pPr>
              <a:defRPr>
                <a:solidFill>
                  <a:schemeClr val="tx1"/>
                </a:solidFill>
                <a:latin typeface="Century Gothic" panose="020B0502020202020204" pitchFamily="34" charset="0"/>
              </a:defRPr>
            </a:lvl2pPr>
            <a:lvl3pPr>
              <a:spcBef>
                <a:spcPts val="1600"/>
              </a:spcBef>
              <a:spcAft>
                <a:spcPts val="1600"/>
              </a:spcAft>
              <a:defRPr>
                <a:solidFill>
                  <a:schemeClr val="accent1"/>
                </a:solidFill>
                <a:latin typeface="Century Gothic" panose="020B0502020202020204" pitchFamily="34" charset="0"/>
              </a:defRPr>
            </a:lvl3pPr>
            <a:lvl4pPr>
              <a:defRPr b="1" i="0">
                <a:solidFill>
                  <a:schemeClr val="tx1"/>
                </a:solidFill>
                <a:latin typeface="Century Gothic" panose="020B0502020202020204" pitchFamily="34" charset="0"/>
                <a:cs typeface="Arial Black" panose="020B0604020202020204" pitchFamily="34" charset="0"/>
              </a:defRPr>
            </a:lvl4pPr>
            <a:lvl5pPr marL="144000" indent="-144000">
              <a:buClr>
                <a:schemeClr val="tx1"/>
              </a:buClr>
              <a:buFont typeface="Arial" panose="020B0604020202020204" pitchFamily="34" charset="0"/>
              <a:buChar char="•"/>
              <a:defRPr>
                <a:solidFill>
                  <a:schemeClr val="tx1"/>
                </a:solidFill>
                <a:latin typeface="Century Gothic" panose="020B0502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538A7FD0-C1D1-DB4E-B116-47C975811348}"/>
              </a:ext>
            </a:extLst>
          </p:cNvPr>
          <p:cNvSpPr>
            <a:spLocks noGrp="1"/>
          </p:cNvSpPr>
          <p:nvPr>
            <p:ph type="sldNum" sz="quarter" idx="4"/>
          </p:nvPr>
        </p:nvSpPr>
        <p:spPr>
          <a:xfrm>
            <a:off x="11461751" y="6246380"/>
            <a:ext cx="393700" cy="161583"/>
          </a:xfrm>
          <a:prstGeom prst="rect">
            <a:avLst/>
          </a:prstGeom>
        </p:spPr>
        <p:txBody>
          <a:bodyPr vert="horz" wrap="square" lIns="0" tIns="0" rIns="0" bIns="0" rtlCol="0" anchor="ctr">
            <a:spAutoFit/>
          </a:bodyPr>
          <a:lstStyle>
            <a:lvl1pPr algn="l">
              <a:defRPr sz="1050" b="0" i="0">
                <a:solidFill>
                  <a:schemeClr val="tx1"/>
                </a:solidFill>
                <a:latin typeface="Century Gothic" panose="020B0502020202020204" pitchFamily="34" charset="0"/>
                <a:cs typeface="Arial" panose="020B0604020202020204" pitchFamily="34" charset="0"/>
              </a:defRPr>
            </a:lvl1pPr>
          </a:lstStyle>
          <a:p>
            <a:fld id="{31F8C8C7-1933-F545-AFBF-EBF80A98606E}" type="slidenum">
              <a:rPr lang="en-US" smtClean="0"/>
              <a:pPr/>
              <a:t>‹#›</a:t>
            </a:fld>
            <a:endParaRPr lang="en-US" dirty="0"/>
          </a:p>
        </p:txBody>
      </p:sp>
      <p:sp>
        <p:nvSpPr>
          <p:cNvPr id="10" name="Text Placeholder 2">
            <a:extLst>
              <a:ext uri="{FF2B5EF4-FFF2-40B4-BE49-F238E27FC236}">
                <a16:creationId xmlns:a16="http://schemas.microsoft.com/office/drawing/2014/main" id="{D105D1D7-5977-1549-9D1A-6514FDEF4634}"/>
              </a:ext>
            </a:extLst>
          </p:cNvPr>
          <p:cNvSpPr>
            <a:spLocks noGrp="1"/>
          </p:cNvSpPr>
          <p:nvPr>
            <p:ph type="body" idx="10" hasCustomPrompt="1"/>
          </p:nvPr>
        </p:nvSpPr>
        <p:spPr>
          <a:xfrm>
            <a:off x="552449" y="920202"/>
            <a:ext cx="11061701" cy="492443"/>
          </a:xfrm>
        </p:spPr>
        <p:txBody>
          <a:bodyPr anchor="t" anchorCtr="0"/>
          <a:lstStyle>
            <a:lvl1pPr marL="0" indent="0">
              <a:buNone/>
              <a:defRPr sz="3100" b="1" i="0">
                <a:solidFill>
                  <a:schemeClr val="accent1"/>
                </a:solidFill>
                <a:latin typeface="Century Gothic" panose="020B0502020202020204" pitchFamily="34" charset="0"/>
                <a:cs typeface="Arial" panose="020B0604020202020204" pitchFamily="34" charset="0"/>
              </a:defRPr>
            </a:lvl1pPr>
            <a:lvl2pPr marL="457131" indent="0">
              <a:buNone/>
              <a:defRPr sz="2000" b="1"/>
            </a:lvl2pPr>
            <a:lvl3pPr marL="914262" indent="0">
              <a:buNone/>
              <a:defRPr sz="1799" b="1"/>
            </a:lvl3pPr>
            <a:lvl4pPr marL="1371394" indent="0">
              <a:buNone/>
              <a:defRPr sz="1600" b="1"/>
            </a:lvl4pPr>
            <a:lvl5pPr marL="1828524" indent="0">
              <a:buNone/>
              <a:defRPr sz="1600" b="1"/>
            </a:lvl5pPr>
            <a:lvl6pPr marL="2285656" indent="0">
              <a:buNone/>
              <a:defRPr sz="1600" b="1"/>
            </a:lvl6pPr>
            <a:lvl7pPr marL="2742787" indent="0">
              <a:buNone/>
              <a:defRPr sz="1600" b="1"/>
            </a:lvl7pPr>
            <a:lvl8pPr marL="3199918" indent="0">
              <a:buNone/>
              <a:defRPr sz="1600" b="1"/>
            </a:lvl8pPr>
            <a:lvl9pPr marL="3657049" indent="0">
              <a:buNone/>
              <a:defRPr sz="1600" b="1"/>
            </a:lvl9pPr>
          </a:lstStyle>
          <a:p>
            <a:pPr lvl="0"/>
            <a:r>
              <a:rPr lang="en-US"/>
              <a:t>Subtitle</a:t>
            </a:r>
          </a:p>
        </p:txBody>
      </p:sp>
    </p:spTree>
    <p:extLst>
      <p:ext uri="{BB962C8B-B14F-4D97-AF65-F5344CB8AC3E}">
        <p14:creationId xmlns:p14="http://schemas.microsoft.com/office/powerpoint/2010/main" val="2830273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248677901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ing + large bulleted text (Apollo)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7ADE3-06ED-D842-ABAA-1F73291072F0}"/>
              </a:ext>
            </a:extLst>
          </p:cNvPr>
          <p:cNvSpPr>
            <a:spLocks noGrp="1"/>
          </p:cNvSpPr>
          <p:nvPr>
            <p:ph type="title" hasCustomPrompt="1"/>
          </p:nvPr>
        </p:nvSpPr>
        <p:spPr>
          <a:xfrm>
            <a:off x="546100" y="355977"/>
            <a:ext cx="5262098" cy="600164"/>
          </a:xfrm>
        </p:spPr>
        <p:txBody>
          <a:bodyPr/>
          <a:lstStyle>
            <a:lvl1pPr>
              <a:defRPr>
                <a:latin typeface="Century Gothic" panose="020B0502020202020204" pitchFamily="34" charset="0"/>
              </a:defRPr>
            </a:lvl1pPr>
          </a:lstStyle>
          <a:p>
            <a:r>
              <a:rPr lang="en-US"/>
              <a:t>Slide Title</a:t>
            </a:r>
          </a:p>
        </p:txBody>
      </p:sp>
      <p:sp>
        <p:nvSpPr>
          <p:cNvPr id="9" name="Slide Number Placeholder 5">
            <a:extLst>
              <a:ext uri="{FF2B5EF4-FFF2-40B4-BE49-F238E27FC236}">
                <a16:creationId xmlns:a16="http://schemas.microsoft.com/office/drawing/2014/main" id="{538A7FD0-C1D1-DB4E-B116-47C975811348}"/>
              </a:ext>
            </a:extLst>
          </p:cNvPr>
          <p:cNvSpPr>
            <a:spLocks noGrp="1"/>
          </p:cNvSpPr>
          <p:nvPr>
            <p:ph type="sldNum" sz="quarter" idx="4"/>
          </p:nvPr>
        </p:nvSpPr>
        <p:spPr>
          <a:xfrm>
            <a:off x="11461751" y="6246380"/>
            <a:ext cx="393700" cy="161583"/>
          </a:xfrm>
          <a:prstGeom prst="rect">
            <a:avLst/>
          </a:prstGeom>
        </p:spPr>
        <p:txBody>
          <a:bodyPr vert="horz" wrap="square" lIns="0" tIns="0" rIns="0" bIns="0" rtlCol="0" anchor="ctr">
            <a:spAutoFit/>
          </a:bodyPr>
          <a:lstStyle>
            <a:lvl1pPr algn="l">
              <a:defRPr sz="1050" b="0" i="0">
                <a:solidFill>
                  <a:schemeClr val="tx1"/>
                </a:solidFill>
                <a:latin typeface="Century Gothic" panose="020B0502020202020204" pitchFamily="34" charset="0"/>
                <a:cs typeface="Arial" panose="020B0604020202020204" pitchFamily="34" charset="0"/>
              </a:defRPr>
            </a:lvl1pPr>
          </a:lstStyle>
          <a:p>
            <a:fld id="{31F8C8C7-1933-F545-AFBF-EBF80A98606E}" type="slidenum">
              <a:rPr lang="en-US" smtClean="0"/>
              <a:pPr/>
              <a:t>‹#›</a:t>
            </a:fld>
            <a:endParaRPr lang="en-US" dirty="0"/>
          </a:p>
        </p:txBody>
      </p:sp>
      <p:sp>
        <p:nvSpPr>
          <p:cNvPr id="10" name="Text Placeholder 2">
            <a:extLst>
              <a:ext uri="{FF2B5EF4-FFF2-40B4-BE49-F238E27FC236}">
                <a16:creationId xmlns:a16="http://schemas.microsoft.com/office/drawing/2014/main" id="{D105D1D7-5977-1549-9D1A-6514FDEF4634}"/>
              </a:ext>
            </a:extLst>
          </p:cNvPr>
          <p:cNvSpPr>
            <a:spLocks noGrp="1"/>
          </p:cNvSpPr>
          <p:nvPr>
            <p:ph type="body" idx="10" hasCustomPrompt="1"/>
          </p:nvPr>
        </p:nvSpPr>
        <p:spPr>
          <a:xfrm>
            <a:off x="552449" y="920202"/>
            <a:ext cx="5286375" cy="492443"/>
          </a:xfrm>
        </p:spPr>
        <p:txBody>
          <a:bodyPr anchor="t" anchorCtr="0"/>
          <a:lstStyle>
            <a:lvl1pPr marL="0" indent="0">
              <a:buNone/>
              <a:defRPr sz="3100" b="1" i="0">
                <a:solidFill>
                  <a:schemeClr val="accent1"/>
                </a:solidFill>
                <a:latin typeface="Century Gothic" panose="020B0502020202020204" pitchFamily="34" charset="0"/>
                <a:cs typeface="Arial" panose="020B0604020202020204" pitchFamily="34" charset="0"/>
              </a:defRPr>
            </a:lvl1pPr>
            <a:lvl2pPr marL="457131" indent="0">
              <a:buNone/>
              <a:defRPr sz="2000" b="1"/>
            </a:lvl2pPr>
            <a:lvl3pPr marL="914262" indent="0">
              <a:buNone/>
              <a:defRPr sz="1799" b="1"/>
            </a:lvl3pPr>
            <a:lvl4pPr marL="1371394" indent="0">
              <a:buNone/>
              <a:defRPr sz="1600" b="1"/>
            </a:lvl4pPr>
            <a:lvl5pPr marL="1828524" indent="0">
              <a:buNone/>
              <a:defRPr sz="1600" b="1"/>
            </a:lvl5pPr>
            <a:lvl6pPr marL="2285656" indent="0">
              <a:buNone/>
              <a:defRPr sz="1600" b="1"/>
            </a:lvl6pPr>
            <a:lvl7pPr marL="2742787" indent="0">
              <a:buNone/>
              <a:defRPr sz="1600" b="1"/>
            </a:lvl7pPr>
            <a:lvl8pPr marL="3199918" indent="0">
              <a:buNone/>
              <a:defRPr sz="1600" b="1"/>
            </a:lvl8pPr>
            <a:lvl9pPr marL="3657049" indent="0">
              <a:buNone/>
              <a:defRPr sz="1600" b="1"/>
            </a:lvl9pPr>
          </a:lstStyle>
          <a:p>
            <a:pPr lvl="0"/>
            <a:r>
              <a:rPr lang="en-US"/>
              <a:t>Subtitle</a:t>
            </a:r>
          </a:p>
        </p:txBody>
      </p:sp>
      <p:sp>
        <p:nvSpPr>
          <p:cNvPr id="8" name="Text Placeholder 3">
            <a:extLst>
              <a:ext uri="{FF2B5EF4-FFF2-40B4-BE49-F238E27FC236}">
                <a16:creationId xmlns:a16="http://schemas.microsoft.com/office/drawing/2014/main" id="{4266D262-ED7C-5149-94D8-1A040816558F}"/>
              </a:ext>
            </a:extLst>
          </p:cNvPr>
          <p:cNvSpPr>
            <a:spLocks noGrp="1"/>
          </p:cNvSpPr>
          <p:nvPr>
            <p:ph type="body" sz="half" idx="11" hasCustomPrompt="1"/>
          </p:nvPr>
        </p:nvSpPr>
        <p:spPr>
          <a:xfrm>
            <a:off x="3391461" y="1729750"/>
            <a:ext cx="5957812" cy="400110"/>
          </a:xfrm>
        </p:spPr>
        <p:txBody>
          <a:bodyPr/>
          <a:lstStyle>
            <a:lvl1pPr marL="216000" indent="-216000">
              <a:spcAft>
                <a:spcPts val="3200"/>
              </a:spcAft>
              <a:buClr>
                <a:schemeClr val="tx1"/>
              </a:buClr>
              <a:buFont typeface="Arial" panose="020B0604020202020204" pitchFamily="34" charset="0"/>
              <a:buChar char="•"/>
              <a:defRPr sz="2600" b="0" i="0">
                <a:solidFill>
                  <a:schemeClr val="tx1"/>
                </a:solidFill>
                <a:latin typeface="Century Gothic" panose="020B0502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Bulleted text</a:t>
            </a:r>
          </a:p>
        </p:txBody>
      </p:sp>
      <p:pic>
        <p:nvPicPr>
          <p:cNvPr id="7" name="Picture 6">
            <a:extLst>
              <a:ext uri="{FF2B5EF4-FFF2-40B4-BE49-F238E27FC236}">
                <a16:creationId xmlns:a16="http://schemas.microsoft.com/office/drawing/2014/main" id="{1ADD3EA3-B54F-154C-AC6C-06EA09F9DD69}"/>
              </a:ext>
            </a:extLst>
          </p:cNvPr>
          <p:cNvPicPr>
            <a:picLocks noChangeAspect="1"/>
          </p:cNvPicPr>
          <p:nvPr userDrawn="1"/>
        </p:nvPicPr>
        <p:blipFill>
          <a:blip r:embed="rId2"/>
          <a:srcRect/>
          <a:stretch/>
        </p:blipFill>
        <p:spPr>
          <a:xfrm>
            <a:off x="10147374" y="-146212"/>
            <a:ext cx="2311251" cy="1002146"/>
          </a:xfrm>
          <a:prstGeom prst="rect">
            <a:avLst/>
          </a:prstGeom>
        </p:spPr>
      </p:pic>
    </p:spTree>
    <p:extLst>
      <p:ext uri="{BB962C8B-B14F-4D97-AF65-F5344CB8AC3E}">
        <p14:creationId xmlns:p14="http://schemas.microsoft.com/office/powerpoint/2010/main" val="10727781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slide image (Apollo) A">
    <p:spTree>
      <p:nvGrpSpPr>
        <p:cNvPr id="1" name=""/>
        <p:cNvGrpSpPr/>
        <p:nvPr/>
      </p:nvGrpSpPr>
      <p:grpSpPr>
        <a:xfrm>
          <a:off x="0" y="0"/>
          <a:ext cx="0" cy="0"/>
          <a:chOff x="0" y="0"/>
          <a:chExt cx="0" cy="0"/>
        </a:xfrm>
      </p:grpSpPr>
      <p:sp>
        <p:nvSpPr>
          <p:cNvPr id="6" name="Picture Placeholder 11">
            <a:extLst>
              <a:ext uri="{FF2B5EF4-FFF2-40B4-BE49-F238E27FC236}">
                <a16:creationId xmlns:a16="http://schemas.microsoft.com/office/drawing/2014/main" id="{E2DED6F3-A7BF-4342-8CF9-B45FB5F2AA38}"/>
              </a:ext>
            </a:extLst>
          </p:cNvPr>
          <p:cNvSpPr>
            <a:spLocks noGrp="1"/>
          </p:cNvSpPr>
          <p:nvPr>
            <p:ph type="pic" sz="quarter" idx="13"/>
          </p:nvPr>
        </p:nvSpPr>
        <p:spPr>
          <a:xfrm>
            <a:off x="0" y="0"/>
            <a:ext cx="12192000" cy="6858000"/>
          </a:xfrm>
          <a:solidFill>
            <a:schemeClr val="bg1">
              <a:lumMod val="85000"/>
            </a:schemeClr>
          </a:solidFill>
        </p:spPr>
        <p:txBody>
          <a:bodyPr anchor="ctr" anchorCtr="0">
            <a:noAutofit/>
          </a:bodyPr>
          <a:lstStyle>
            <a:lvl1pPr algn="ctr">
              <a:defRPr/>
            </a:lvl1pPr>
          </a:lstStyle>
          <a:p>
            <a:endParaRPr lang="en-US" dirty="0"/>
          </a:p>
        </p:txBody>
      </p:sp>
      <p:sp>
        <p:nvSpPr>
          <p:cNvPr id="12" name="Picture Placeholder 11">
            <a:extLst>
              <a:ext uri="{FF2B5EF4-FFF2-40B4-BE49-F238E27FC236}">
                <a16:creationId xmlns:a16="http://schemas.microsoft.com/office/drawing/2014/main" id="{92ABCA6F-761F-B647-B4B8-F5D1828D7728}"/>
              </a:ext>
            </a:extLst>
          </p:cNvPr>
          <p:cNvSpPr>
            <a:spLocks noGrp="1"/>
          </p:cNvSpPr>
          <p:nvPr>
            <p:ph type="pic" sz="quarter" idx="11"/>
          </p:nvPr>
        </p:nvSpPr>
        <p:spPr>
          <a:xfrm>
            <a:off x="1" y="0"/>
            <a:ext cx="12192000" cy="6858000"/>
          </a:xfrm>
          <a:solidFill>
            <a:schemeClr val="bg1">
              <a:lumMod val="85000"/>
            </a:schemeClr>
          </a:solidFill>
        </p:spPr>
        <p:txBody>
          <a:bodyPr anchor="ctr" anchorCtr="0">
            <a:noAutofit/>
          </a:bodyPr>
          <a:lstStyle>
            <a:lvl1pPr algn="ctr">
              <a:defRPr/>
            </a:lvl1pPr>
          </a:lstStyle>
          <a:p>
            <a:endParaRPr lang="en-US" dirty="0"/>
          </a:p>
        </p:txBody>
      </p:sp>
      <p:sp>
        <p:nvSpPr>
          <p:cNvPr id="9" name="Slide Number Placeholder 5">
            <a:extLst>
              <a:ext uri="{FF2B5EF4-FFF2-40B4-BE49-F238E27FC236}">
                <a16:creationId xmlns:a16="http://schemas.microsoft.com/office/drawing/2014/main" id="{538A7FD0-C1D1-DB4E-B116-47C975811348}"/>
              </a:ext>
            </a:extLst>
          </p:cNvPr>
          <p:cNvSpPr>
            <a:spLocks noGrp="1"/>
          </p:cNvSpPr>
          <p:nvPr>
            <p:ph type="sldNum" sz="quarter" idx="4"/>
          </p:nvPr>
        </p:nvSpPr>
        <p:spPr>
          <a:xfrm>
            <a:off x="11461751" y="6246380"/>
            <a:ext cx="393700" cy="161583"/>
          </a:xfrm>
          <a:prstGeom prst="rect">
            <a:avLst/>
          </a:prstGeom>
        </p:spPr>
        <p:txBody>
          <a:bodyPr vert="horz" wrap="square" lIns="0" tIns="0" rIns="0" bIns="0" rtlCol="0" anchor="ctr">
            <a:spAutoFit/>
          </a:bodyPr>
          <a:lstStyle>
            <a:lvl1pPr algn="l">
              <a:defRPr sz="1050" b="0" i="0">
                <a:solidFill>
                  <a:schemeClr val="bg1"/>
                </a:solidFill>
                <a:latin typeface="Arial" panose="020B0604020202020204" pitchFamily="34" charset="0"/>
                <a:cs typeface="Arial" panose="020B0604020202020204" pitchFamily="34" charset="0"/>
              </a:defRPr>
            </a:lvl1p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1048897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opt 1 (Apollo) A">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D1D428B-D93C-0449-9FD1-A3012DECFD0E}"/>
              </a:ext>
            </a:extLst>
          </p:cNvPr>
          <p:cNvGrpSpPr/>
          <p:nvPr userDrawn="1"/>
        </p:nvGrpSpPr>
        <p:grpSpPr>
          <a:xfrm>
            <a:off x="0" y="0"/>
            <a:ext cx="12194946" cy="6858000"/>
            <a:chOff x="0" y="0"/>
            <a:chExt cx="12194946" cy="6858000"/>
          </a:xfrm>
        </p:grpSpPr>
        <p:cxnSp>
          <p:nvCxnSpPr>
            <p:cNvPr id="15" name="Straight Connector 14">
              <a:extLst>
                <a:ext uri="{FF2B5EF4-FFF2-40B4-BE49-F238E27FC236}">
                  <a16:creationId xmlns:a16="http://schemas.microsoft.com/office/drawing/2014/main" id="{EE326745-745B-2341-8183-00F4CA808D02}"/>
                </a:ext>
              </a:extLst>
            </p:cNvPr>
            <p:cNvCxnSpPr>
              <a:cxnSpLocks/>
            </p:cNvCxnSpPr>
            <p:nvPr userDrawn="1"/>
          </p:nvCxnSpPr>
          <p:spPr>
            <a:xfrm>
              <a:off x="0" y="4381392"/>
              <a:ext cx="12192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7E1679-A067-A845-8B64-635D67015B97}"/>
                </a:ext>
              </a:extLst>
            </p:cNvPr>
            <p:cNvCxnSpPr>
              <a:cxnSpLocks/>
            </p:cNvCxnSpPr>
            <p:nvPr userDrawn="1"/>
          </p:nvCxnSpPr>
          <p:spPr>
            <a:xfrm>
              <a:off x="8168898" y="0"/>
              <a:ext cx="0" cy="6858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096B78A-6640-644E-9EB8-5C2664B524ED}"/>
                </a:ext>
              </a:extLst>
            </p:cNvPr>
            <p:cNvPicPr>
              <a:picLocks noChangeAspect="1"/>
            </p:cNvPicPr>
            <p:nvPr userDrawn="1"/>
          </p:nvPicPr>
          <p:blipFill>
            <a:blip r:embed="rId2"/>
            <a:stretch>
              <a:fillRect/>
            </a:stretch>
          </p:blipFill>
          <p:spPr>
            <a:xfrm>
              <a:off x="5647792" y="2365350"/>
              <a:ext cx="6547154" cy="4179034"/>
            </a:xfrm>
            <a:prstGeom prst="rect">
              <a:avLst/>
            </a:prstGeom>
          </p:spPr>
        </p:pic>
        <p:cxnSp>
          <p:nvCxnSpPr>
            <p:cNvPr id="21" name="Straight Connector 20">
              <a:extLst>
                <a:ext uri="{FF2B5EF4-FFF2-40B4-BE49-F238E27FC236}">
                  <a16:creationId xmlns:a16="http://schemas.microsoft.com/office/drawing/2014/main" id="{1F397987-1EF3-6D49-A08D-AC4FE374C510}"/>
                </a:ext>
              </a:extLst>
            </p:cNvPr>
            <p:cNvCxnSpPr>
              <a:cxnSpLocks/>
            </p:cNvCxnSpPr>
            <p:nvPr userDrawn="1"/>
          </p:nvCxnSpPr>
          <p:spPr>
            <a:xfrm>
              <a:off x="8559800" y="4381392"/>
              <a:ext cx="117475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Slide Number Placeholder 5">
            <a:extLst>
              <a:ext uri="{FF2B5EF4-FFF2-40B4-BE49-F238E27FC236}">
                <a16:creationId xmlns:a16="http://schemas.microsoft.com/office/drawing/2014/main" id="{98393463-2325-6447-B6BF-D516E125F589}"/>
              </a:ext>
            </a:extLst>
          </p:cNvPr>
          <p:cNvSpPr>
            <a:spLocks noGrp="1"/>
          </p:cNvSpPr>
          <p:nvPr>
            <p:ph type="sldNum" sz="quarter" idx="4"/>
          </p:nvPr>
        </p:nvSpPr>
        <p:spPr>
          <a:xfrm>
            <a:off x="11461751" y="6246380"/>
            <a:ext cx="393700" cy="161583"/>
          </a:xfrm>
          <a:prstGeom prst="rect">
            <a:avLst/>
          </a:prstGeom>
        </p:spPr>
        <p:txBody>
          <a:bodyPr vert="horz" wrap="square" lIns="0" tIns="0" rIns="0" bIns="0" rtlCol="0" anchor="ctr">
            <a:spAutoFit/>
          </a:bodyPr>
          <a:lstStyle>
            <a:lvl1pPr algn="l">
              <a:defRPr sz="1050" b="0" i="0">
                <a:solidFill>
                  <a:schemeClr val="bg1"/>
                </a:solidFill>
                <a:latin typeface="Century Gothic" panose="020B0502020202020204" pitchFamily="34" charset="0"/>
                <a:cs typeface="Arial" panose="020B0604020202020204" pitchFamily="34" charset="0"/>
              </a:defRPr>
            </a:lvl1pPr>
          </a:lstStyle>
          <a:p>
            <a:fld id="{31F8C8C7-1933-F545-AFBF-EBF80A98606E}" type="slidenum">
              <a:rPr lang="en-US" smtClean="0"/>
              <a:pPr/>
              <a:t>‹#›</a:t>
            </a:fld>
            <a:endParaRPr lang="en-US" dirty="0"/>
          </a:p>
        </p:txBody>
      </p:sp>
      <p:sp>
        <p:nvSpPr>
          <p:cNvPr id="10" name="Title 1">
            <a:extLst>
              <a:ext uri="{FF2B5EF4-FFF2-40B4-BE49-F238E27FC236}">
                <a16:creationId xmlns:a16="http://schemas.microsoft.com/office/drawing/2014/main" id="{7A6AF9E6-AF49-4D4B-BEF8-59DEB27AC931}"/>
              </a:ext>
            </a:extLst>
          </p:cNvPr>
          <p:cNvSpPr>
            <a:spLocks noGrp="1"/>
          </p:cNvSpPr>
          <p:nvPr>
            <p:ph type="title" hasCustomPrompt="1"/>
          </p:nvPr>
        </p:nvSpPr>
        <p:spPr>
          <a:xfrm>
            <a:off x="546100" y="1890054"/>
            <a:ext cx="5292726" cy="600164"/>
          </a:xfrm>
        </p:spPr>
        <p:txBody>
          <a:bodyPr/>
          <a:lstStyle>
            <a:lvl1pPr>
              <a:defRPr>
                <a:solidFill>
                  <a:schemeClr val="bg1"/>
                </a:solidFill>
                <a:latin typeface="Century Gothic" panose="020B0502020202020204" pitchFamily="34" charset="0"/>
              </a:defRPr>
            </a:lvl1pPr>
          </a:lstStyle>
          <a:p>
            <a:r>
              <a:rPr lang="en-US"/>
              <a:t>Divider Slide Title</a:t>
            </a:r>
          </a:p>
        </p:txBody>
      </p:sp>
      <p:sp>
        <p:nvSpPr>
          <p:cNvPr id="11" name="Text Placeholder 2">
            <a:extLst>
              <a:ext uri="{FF2B5EF4-FFF2-40B4-BE49-F238E27FC236}">
                <a16:creationId xmlns:a16="http://schemas.microsoft.com/office/drawing/2014/main" id="{F1A06E91-73A8-6E49-85DD-FE6F9DFC8EE4}"/>
              </a:ext>
            </a:extLst>
          </p:cNvPr>
          <p:cNvSpPr>
            <a:spLocks noGrp="1"/>
          </p:cNvSpPr>
          <p:nvPr>
            <p:ph type="body" idx="10" hasCustomPrompt="1"/>
          </p:nvPr>
        </p:nvSpPr>
        <p:spPr>
          <a:xfrm>
            <a:off x="552450" y="2454279"/>
            <a:ext cx="5292727" cy="492443"/>
          </a:xfrm>
        </p:spPr>
        <p:txBody>
          <a:bodyPr anchor="t" anchorCtr="0"/>
          <a:lstStyle>
            <a:lvl1pPr marL="0" indent="0">
              <a:buNone/>
              <a:defRPr sz="3100" b="1" i="0">
                <a:solidFill>
                  <a:schemeClr val="accent1"/>
                </a:solidFill>
                <a:latin typeface="Century Gothic" panose="020B0502020202020204" pitchFamily="34" charset="0"/>
                <a:cs typeface="Arial" panose="020B0604020202020204" pitchFamily="34" charset="0"/>
              </a:defRPr>
            </a:lvl1pPr>
            <a:lvl2pPr marL="457131" indent="0">
              <a:buNone/>
              <a:defRPr sz="2000" b="1"/>
            </a:lvl2pPr>
            <a:lvl3pPr marL="914262" indent="0">
              <a:buNone/>
              <a:defRPr sz="1799" b="1"/>
            </a:lvl3pPr>
            <a:lvl4pPr marL="1371394" indent="0">
              <a:buNone/>
              <a:defRPr sz="1600" b="1"/>
            </a:lvl4pPr>
            <a:lvl5pPr marL="1828524" indent="0">
              <a:buNone/>
              <a:defRPr sz="1600" b="1"/>
            </a:lvl5pPr>
            <a:lvl6pPr marL="2285656" indent="0">
              <a:buNone/>
              <a:defRPr sz="1600" b="1"/>
            </a:lvl6pPr>
            <a:lvl7pPr marL="2742787" indent="0">
              <a:buNone/>
              <a:defRPr sz="1600" b="1"/>
            </a:lvl7pPr>
            <a:lvl8pPr marL="3199918" indent="0">
              <a:buNone/>
              <a:defRPr sz="1600" b="1"/>
            </a:lvl8pPr>
            <a:lvl9pPr marL="3657049" indent="0">
              <a:buNone/>
              <a:defRPr sz="1600" b="1"/>
            </a:lvl9pPr>
          </a:lstStyle>
          <a:p>
            <a:pPr lvl="0"/>
            <a:r>
              <a:rPr lang="en-US"/>
              <a:t>Subtitle</a:t>
            </a:r>
          </a:p>
        </p:txBody>
      </p:sp>
      <p:pic>
        <p:nvPicPr>
          <p:cNvPr id="20" name="Picture 19" descr="A picture containing drawing, plate&#10;&#10;Description automatically generated">
            <a:extLst>
              <a:ext uri="{FF2B5EF4-FFF2-40B4-BE49-F238E27FC236}">
                <a16:creationId xmlns:a16="http://schemas.microsoft.com/office/drawing/2014/main" id="{713D6A51-CBC6-6A40-938A-D4DC2561DAD3}"/>
              </a:ext>
            </a:extLst>
          </p:cNvPr>
          <p:cNvPicPr>
            <a:picLocks noChangeAspect="1"/>
          </p:cNvPicPr>
          <p:nvPr userDrawn="1"/>
        </p:nvPicPr>
        <p:blipFill>
          <a:blip r:embed="rId3"/>
          <a:stretch>
            <a:fillRect/>
          </a:stretch>
        </p:blipFill>
        <p:spPr>
          <a:xfrm>
            <a:off x="522199" y="6169474"/>
            <a:ext cx="1454438" cy="374910"/>
          </a:xfrm>
          <a:prstGeom prst="rect">
            <a:avLst/>
          </a:prstGeom>
        </p:spPr>
      </p:pic>
    </p:spTree>
    <p:extLst>
      <p:ext uri="{BB962C8B-B14F-4D97-AF65-F5344CB8AC3E}">
        <p14:creationId xmlns:p14="http://schemas.microsoft.com/office/powerpoint/2010/main" val="23563485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opt 2 (Apollo) A">
    <p:bg>
      <p:bgPr>
        <a:solidFill>
          <a:schemeClr val="bg1"/>
        </a:solidFill>
        <a:effectLst/>
      </p:bgPr>
    </p:bg>
    <p:spTree>
      <p:nvGrpSpPr>
        <p:cNvPr id="1" name=""/>
        <p:cNvGrpSpPr/>
        <p:nvPr/>
      </p:nvGrpSpPr>
      <p:grpSpPr>
        <a:xfrm>
          <a:off x="0" y="0"/>
          <a:ext cx="0" cy="0"/>
          <a:chOff x="0" y="0"/>
          <a:chExt cx="0" cy="0"/>
        </a:xfrm>
      </p:grpSpPr>
      <p:pic>
        <p:nvPicPr>
          <p:cNvPr id="20" name="Picture 19" descr="A picture containing flower, drawing&#10;&#10;Description automatically generated">
            <a:extLst>
              <a:ext uri="{FF2B5EF4-FFF2-40B4-BE49-F238E27FC236}">
                <a16:creationId xmlns:a16="http://schemas.microsoft.com/office/drawing/2014/main" id="{469145E8-D477-7F4F-A491-3443EB758D2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Slide Number Placeholder 5">
            <a:extLst>
              <a:ext uri="{FF2B5EF4-FFF2-40B4-BE49-F238E27FC236}">
                <a16:creationId xmlns:a16="http://schemas.microsoft.com/office/drawing/2014/main" id="{98393463-2325-6447-B6BF-D516E125F589}"/>
              </a:ext>
            </a:extLst>
          </p:cNvPr>
          <p:cNvSpPr>
            <a:spLocks noGrp="1"/>
          </p:cNvSpPr>
          <p:nvPr userDrawn="1">
            <p:ph type="sldNum" sz="quarter" idx="4"/>
          </p:nvPr>
        </p:nvSpPr>
        <p:spPr>
          <a:xfrm>
            <a:off x="11461751" y="6246380"/>
            <a:ext cx="393700" cy="161583"/>
          </a:xfrm>
          <a:prstGeom prst="rect">
            <a:avLst/>
          </a:prstGeom>
        </p:spPr>
        <p:txBody>
          <a:bodyPr vert="horz" wrap="square" lIns="0" tIns="0" rIns="0" bIns="0" rtlCol="0" anchor="ctr">
            <a:spAutoFit/>
          </a:bodyPr>
          <a:lstStyle>
            <a:lvl1pPr algn="l">
              <a:defRPr sz="1050" b="0" i="0">
                <a:solidFill>
                  <a:schemeClr val="tx1"/>
                </a:solidFill>
                <a:latin typeface="Century Gothic" panose="020B0502020202020204" pitchFamily="34" charset="0"/>
                <a:cs typeface="Arial" panose="020B0604020202020204" pitchFamily="34" charset="0"/>
              </a:defRPr>
            </a:lvl1pPr>
          </a:lstStyle>
          <a:p>
            <a:fld id="{31F8C8C7-1933-F545-AFBF-EBF80A98606E}" type="slidenum">
              <a:rPr lang="en-US" smtClean="0"/>
              <a:pPr/>
              <a:t>‹#›</a:t>
            </a:fld>
            <a:endParaRPr lang="en-US" dirty="0"/>
          </a:p>
        </p:txBody>
      </p:sp>
      <p:sp>
        <p:nvSpPr>
          <p:cNvPr id="10" name="Title 1">
            <a:extLst>
              <a:ext uri="{FF2B5EF4-FFF2-40B4-BE49-F238E27FC236}">
                <a16:creationId xmlns:a16="http://schemas.microsoft.com/office/drawing/2014/main" id="{7A6AF9E6-AF49-4D4B-BEF8-59DEB27AC931}"/>
              </a:ext>
            </a:extLst>
          </p:cNvPr>
          <p:cNvSpPr>
            <a:spLocks noGrp="1"/>
          </p:cNvSpPr>
          <p:nvPr userDrawn="1">
            <p:ph type="title" hasCustomPrompt="1"/>
          </p:nvPr>
        </p:nvSpPr>
        <p:spPr>
          <a:xfrm>
            <a:off x="546100" y="1890054"/>
            <a:ext cx="5292726" cy="600164"/>
          </a:xfrm>
        </p:spPr>
        <p:txBody>
          <a:bodyPr/>
          <a:lstStyle>
            <a:lvl1pPr>
              <a:defRPr>
                <a:solidFill>
                  <a:schemeClr val="tx1"/>
                </a:solidFill>
                <a:latin typeface="Century Gothic" panose="020B0502020202020204" pitchFamily="34" charset="0"/>
              </a:defRPr>
            </a:lvl1pPr>
          </a:lstStyle>
          <a:p>
            <a:r>
              <a:rPr lang="en-US"/>
              <a:t>Divider Slide Title</a:t>
            </a:r>
          </a:p>
        </p:txBody>
      </p:sp>
      <p:sp>
        <p:nvSpPr>
          <p:cNvPr id="11" name="Text Placeholder 2">
            <a:extLst>
              <a:ext uri="{FF2B5EF4-FFF2-40B4-BE49-F238E27FC236}">
                <a16:creationId xmlns:a16="http://schemas.microsoft.com/office/drawing/2014/main" id="{F1A06E91-73A8-6E49-85DD-FE6F9DFC8EE4}"/>
              </a:ext>
            </a:extLst>
          </p:cNvPr>
          <p:cNvSpPr>
            <a:spLocks noGrp="1"/>
          </p:cNvSpPr>
          <p:nvPr userDrawn="1">
            <p:ph type="body" idx="10" hasCustomPrompt="1"/>
          </p:nvPr>
        </p:nvSpPr>
        <p:spPr>
          <a:xfrm>
            <a:off x="552450" y="2454279"/>
            <a:ext cx="5292727" cy="492443"/>
          </a:xfrm>
        </p:spPr>
        <p:txBody>
          <a:bodyPr anchor="t" anchorCtr="0"/>
          <a:lstStyle>
            <a:lvl1pPr marL="0" indent="0">
              <a:buNone/>
              <a:defRPr sz="3100" b="1" i="0">
                <a:solidFill>
                  <a:schemeClr val="accent1"/>
                </a:solidFill>
                <a:latin typeface="Century Gothic" panose="020B0502020202020204" pitchFamily="34" charset="0"/>
                <a:cs typeface="Arial" panose="020B0604020202020204" pitchFamily="34" charset="0"/>
              </a:defRPr>
            </a:lvl1pPr>
            <a:lvl2pPr marL="457131" indent="0">
              <a:buNone/>
              <a:defRPr sz="2000" b="1"/>
            </a:lvl2pPr>
            <a:lvl3pPr marL="914262" indent="0">
              <a:buNone/>
              <a:defRPr sz="1799" b="1"/>
            </a:lvl3pPr>
            <a:lvl4pPr marL="1371394" indent="0">
              <a:buNone/>
              <a:defRPr sz="1600" b="1"/>
            </a:lvl4pPr>
            <a:lvl5pPr marL="1828524" indent="0">
              <a:buNone/>
              <a:defRPr sz="1600" b="1"/>
            </a:lvl5pPr>
            <a:lvl6pPr marL="2285656" indent="0">
              <a:buNone/>
              <a:defRPr sz="1600" b="1"/>
            </a:lvl6pPr>
            <a:lvl7pPr marL="2742787" indent="0">
              <a:buNone/>
              <a:defRPr sz="1600" b="1"/>
            </a:lvl7pPr>
            <a:lvl8pPr marL="3199918" indent="0">
              <a:buNone/>
              <a:defRPr sz="1600" b="1"/>
            </a:lvl8pPr>
            <a:lvl9pPr marL="3657049" indent="0">
              <a:buNone/>
              <a:defRPr sz="1600" b="1"/>
            </a:lvl9pPr>
          </a:lstStyle>
          <a:p>
            <a:pPr lvl="0"/>
            <a:r>
              <a:rPr lang="en-US"/>
              <a:t>Subtitle</a:t>
            </a:r>
          </a:p>
        </p:txBody>
      </p:sp>
    </p:spTree>
    <p:extLst>
      <p:ext uri="{BB962C8B-B14F-4D97-AF65-F5344CB8AC3E}">
        <p14:creationId xmlns:p14="http://schemas.microsoft.com/office/powerpoint/2010/main" val="6357430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Apollo) 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85647C71-78DF-4244-A5F4-1C1E8C1A2AF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A641D8BA-3869-0B4D-A0CB-5A5289688B87}"/>
              </a:ext>
            </a:extLst>
          </p:cNvPr>
          <p:cNvGrpSpPr/>
          <p:nvPr userDrawn="1"/>
        </p:nvGrpSpPr>
        <p:grpSpPr>
          <a:xfrm>
            <a:off x="4090948" y="529087"/>
            <a:ext cx="4011652" cy="5852663"/>
            <a:chOff x="4090948" y="529087"/>
            <a:chExt cx="4011652" cy="5852663"/>
          </a:xfrm>
        </p:grpSpPr>
        <p:grpSp>
          <p:nvGrpSpPr>
            <p:cNvPr id="11" name="Group 10">
              <a:extLst>
                <a:ext uri="{FF2B5EF4-FFF2-40B4-BE49-F238E27FC236}">
                  <a16:creationId xmlns:a16="http://schemas.microsoft.com/office/drawing/2014/main" id="{EBDAF4E5-A18C-E345-BB9D-BCBDC7A9F421}"/>
                </a:ext>
              </a:extLst>
            </p:cNvPr>
            <p:cNvGrpSpPr/>
            <p:nvPr userDrawn="1"/>
          </p:nvGrpSpPr>
          <p:grpSpPr>
            <a:xfrm>
              <a:off x="5099050" y="529087"/>
              <a:ext cx="1999940" cy="5852663"/>
              <a:chOff x="5099050" y="529087"/>
              <a:chExt cx="1999940" cy="5852663"/>
            </a:xfrm>
          </p:grpSpPr>
          <p:pic>
            <p:nvPicPr>
              <p:cNvPr id="12" name="Picture 11" descr="A picture containing drawing, plate&#10;&#10;Description automatically generated">
                <a:extLst>
                  <a:ext uri="{FF2B5EF4-FFF2-40B4-BE49-F238E27FC236}">
                    <a16:creationId xmlns:a16="http://schemas.microsoft.com/office/drawing/2014/main" id="{D6CE707F-8C4F-CF4B-898C-04DF347106F7}"/>
                  </a:ext>
                </a:extLst>
              </p:cNvPr>
              <p:cNvPicPr>
                <a:picLocks noChangeAspect="1"/>
              </p:cNvPicPr>
              <p:nvPr userDrawn="1"/>
            </p:nvPicPr>
            <p:blipFill>
              <a:blip r:embed="rId3"/>
              <a:stretch>
                <a:fillRect/>
              </a:stretch>
            </p:blipFill>
            <p:spPr>
              <a:xfrm>
                <a:off x="5257799" y="529087"/>
                <a:ext cx="1739901" cy="448494"/>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CF83C4F6-C3AC-6C47-821E-9CFE14118C39}"/>
                  </a:ext>
                </a:extLst>
              </p:cNvPr>
              <p:cNvPicPr>
                <a:picLocks noChangeAspect="1"/>
              </p:cNvPicPr>
              <p:nvPr userDrawn="1"/>
            </p:nvPicPr>
            <p:blipFill>
              <a:blip r:embed="rId4"/>
              <a:stretch>
                <a:fillRect/>
              </a:stretch>
            </p:blipFill>
            <p:spPr>
              <a:xfrm>
                <a:off x="5099050" y="6042026"/>
                <a:ext cx="1999940" cy="339724"/>
              </a:xfrm>
              <a:prstGeom prst="rect">
                <a:avLst/>
              </a:prstGeom>
            </p:spPr>
          </p:pic>
        </p:grpSp>
        <p:sp>
          <p:nvSpPr>
            <p:cNvPr id="14" name="TextBox 13">
              <a:extLst>
                <a:ext uri="{FF2B5EF4-FFF2-40B4-BE49-F238E27FC236}">
                  <a16:creationId xmlns:a16="http://schemas.microsoft.com/office/drawing/2014/main" id="{E57C3098-76FA-4844-A30D-D5626C9B1A5E}"/>
                </a:ext>
              </a:extLst>
            </p:cNvPr>
            <p:cNvSpPr txBox="1"/>
            <p:nvPr userDrawn="1"/>
          </p:nvSpPr>
          <p:spPr>
            <a:xfrm>
              <a:off x="4090948" y="2958693"/>
              <a:ext cx="4011652" cy="769441"/>
            </a:xfrm>
            <a:prstGeom prst="rect">
              <a:avLst/>
            </a:prstGeom>
            <a:noFill/>
          </p:spPr>
          <p:txBody>
            <a:bodyPr wrap="square" lIns="0" tIns="0" rIns="0" bIns="0" rtlCol="0" anchor="ctr" anchorCtr="0">
              <a:spAutoFit/>
            </a:bodyPr>
            <a:lstStyle/>
            <a:p>
              <a:pPr algn="ctr"/>
              <a:r>
                <a:rPr lang="en-US" sz="5000" b="1" i="0" dirty="0">
                  <a:solidFill>
                    <a:schemeClr val="bg1"/>
                  </a:solidFill>
                  <a:latin typeface="Century Gothic" panose="020B0502020202020204" pitchFamily="34" charset="0"/>
                  <a:cs typeface="Arial" panose="020B0604020202020204" pitchFamily="34" charset="0"/>
                </a:rPr>
                <a:t>Thank you</a:t>
              </a:r>
            </a:p>
          </p:txBody>
        </p:sp>
      </p:grpSp>
    </p:spTree>
    <p:extLst>
      <p:ext uri="{BB962C8B-B14F-4D97-AF65-F5344CB8AC3E}">
        <p14:creationId xmlns:p14="http://schemas.microsoft.com/office/powerpoint/2010/main" val="19158139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Heading + text x2 columns (Apollo) A">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538A7FD0-C1D1-DB4E-B116-47C975811348}"/>
              </a:ext>
            </a:extLst>
          </p:cNvPr>
          <p:cNvSpPr>
            <a:spLocks noGrp="1"/>
          </p:cNvSpPr>
          <p:nvPr>
            <p:ph type="sldNum" sz="quarter" idx="4"/>
          </p:nvPr>
        </p:nvSpPr>
        <p:spPr>
          <a:xfrm>
            <a:off x="11461751" y="6246381"/>
            <a:ext cx="393700" cy="161583"/>
          </a:xfrm>
          <a:prstGeom prst="rect">
            <a:avLst/>
          </a:prstGeom>
        </p:spPr>
        <p:txBody>
          <a:bodyPr vert="horz" wrap="square" lIns="0" tIns="0" rIns="0" bIns="0" rtlCol="0" anchor="ctr">
            <a:spAutoFit/>
          </a:bodyPr>
          <a:lstStyle>
            <a:lvl1pPr algn="l">
              <a:defRPr sz="1050" b="0" i="0">
                <a:solidFill>
                  <a:schemeClr val="tx1"/>
                </a:solidFill>
                <a:latin typeface="Arial" panose="020B0604020202020204" pitchFamily="34" charset="0"/>
                <a:cs typeface="Arial" panose="020B0604020202020204" pitchFamily="34" charset="0"/>
              </a:defRPr>
            </a:lvl1p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32723974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50BCC5-2A08-5F46-9238-D529D6F48C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6228608"/>
            <a:ext cx="1698171" cy="629392"/>
          </a:xfrm>
          <a:prstGeom prst="rect">
            <a:avLst/>
          </a:prstGeom>
        </p:spPr>
      </p:pic>
    </p:spTree>
    <p:extLst>
      <p:ext uri="{BB962C8B-B14F-4D97-AF65-F5344CB8AC3E}">
        <p14:creationId xmlns:p14="http://schemas.microsoft.com/office/powerpoint/2010/main" val="568938070"/>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165758154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228152897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309126238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176706524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42213998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308645247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F8C8C7-1933-F545-AFBF-EBF80A98606E}" type="slidenum">
              <a:rPr lang="en-US" smtClean="0"/>
              <a:pPr/>
              <a:t>‹#›</a:t>
            </a:fld>
            <a:endParaRPr lang="en-US" dirty="0"/>
          </a:p>
        </p:txBody>
      </p:sp>
    </p:spTree>
    <p:extLst>
      <p:ext uri="{BB962C8B-B14F-4D97-AF65-F5344CB8AC3E}">
        <p14:creationId xmlns:p14="http://schemas.microsoft.com/office/powerpoint/2010/main" val="150543025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F8C8C7-1933-F545-AFBF-EBF80A98606E}" type="slidenum">
              <a:rPr lang="en-US" smtClean="0"/>
              <a:pPr/>
              <a:t>‹#›</a:t>
            </a:fld>
            <a:endParaRPr lang="en-US" dirty="0"/>
          </a:p>
        </p:txBody>
      </p:sp>
      <p:pic>
        <p:nvPicPr>
          <p:cNvPr id="7" name="Picture 6">
            <a:extLst>
              <a:ext uri="{FF2B5EF4-FFF2-40B4-BE49-F238E27FC236}">
                <a16:creationId xmlns:a16="http://schemas.microsoft.com/office/drawing/2014/main" id="{CCDC10A0-5166-8B96-D58D-6576A33D86AC}"/>
              </a:ext>
            </a:extLst>
          </p:cNvPr>
          <p:cNvPicPr>
            <a:picLocks noChangeAspect="1"/>
          </p:cNvPicPr>
          <p:nvPr userDrawn="1"/>
        </p:nvPicPr>
        <p:blipFill>
          <a:blip r:embed="rId28"/>
          <a:srcRect/>
          <a:stretch/>
        </p:blipFill>
        <p:spPr>
          <a:xfrm>
            <a:off x="10306125" y="-257005"/>
            <a:ext cx="2311251" cy="1002146"/>
          </a:xfrm>
          <a:prstGeom prst="rect">
            <a:avLst/>
          </a:prstGeom>
        </p:spPr>
      </p:pic>
    </p:spTree>
    <p:extLst>
      <p:ext uri="{BB962C8B-B14F-4D97-AF65-F5344CB8AC3E}">
        <p14:creationId xmlns:p14="http://schemas.microsoft.com/office/powerpoint/2010/main" val="403863696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5" r:id="rId25"/>
    <p:sldLayoutId id="2147483676" r:id="rId26"/>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diagramData" Target="../diagrams/data1.xml"/><Relationship Id="rId16" Type="http://schemas.openxmlformats.org/officeDocument/2006/relationships/image" Target="../media/image19.png"/><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image" Target="../media/image14.svg"/><Relationship Id="rId5" Type="http://schemas.openxmlformats.org/officeDocument/2006/relationships/diagramColors" Target="../diagrams/colors1.xml"/><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diagramQuickStyle" Target="../diagrams/quickStyle1.xml"/><Relationship Id="rId9" Type="http://schemas.openxmlformats.org/officeDocument/2006/relationships/image" Target="../media/image12.svg"/><Relationship Id="rId1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6">
            <a:extLst>
              <a:ext uri="{FF2B5EF4-FFF2-40B4-BE49-F238E27FC236}">
                <a16:creationId xmlns:a16="http://schemas.microsoft.com/office/drawing/2014/main" id="{677629D4-8D22-476D-8037-8CDD009ECF38}"/>
              </a:ext>
            </a:extLst>
          </p:cNvPr>
          <p:cNvSpPr>
            <a:spLocks noChangeArrowheads="1"/>
          </p:cNvSpPr>
          <p:nvPr/>
        </p:nvSpPr>
        <p:spPr bwMode="gray">
          <a:xfrm>
            <a:off x="251263" y="189481"/>
            <a:ext cx="10339572" cy="319806"/>
          </a:xfrm>
          <a:prstGeom prst="rect">
            <a:avLst/>
          </a:prstGeom>
          <a:solidFill>
            <a:schemeClr val="bg1"/>
          </a:solidFill>
          <a:ln w="19050">
            <a:noFill/>
            <a:miter lim="800000"/>
            <a:headEnd/>
            <a:tailEnd/>
          </a:ln>
        </p:spPr>
        <p:txBody>
          <a:bodyPr rIns="0" anchor="ctr"/>
          <a:lstStyle/>
          <a:p>
            <a:pPr marR="0" lvl="0" algn="l" defTabSz="914262" rtl="0" eaLnBrk="1" fontAlgn="auto" latinLnBrk="0" hangingPunct="1">
              <a:spcBef>
                <a:spcPts val="0"/>
              </a:spcBef>
              <a:spcAft>
                <a:spcPts val="0"/>
              </a:spcAft>
              <a:buClr>
                <a:srgbClr val="9519EF"/>
              </a:buClr>
              <a:buSzTx/>
              <a:tabLst/>
              <a:defRPr/>
            </a:pPr>
            <a:r>
              <a:rPr kumimoji="0" lang="en-US" sz="16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Project Title:</a:t>
            </a:r>
          </a:p>
        </p:txBody>
      </p:sp>
      <p:sp>
        <p:nvSpPr>
          <p:cNvPr id="4" name="Rectangle 26">
            <a:extLst>
              <a:ext uri="{FF2B5EF4-FFF2-40B4-BE49-F238E27FC236}">
                <a16:creationId xmlns:a16="http://schemas.microsoft.com/office/drawing/2014/main" id="{D2BC0E7A-C4F7-4A58-5111-A4416635DE08}"/>
              </a:ext>
            </a:extLst>
          </p:cNvPr>
          <p:cNvSpPr>
            <a:spLocks noChangeArrowheads="1"/>
          </p:cNvSpPr>
          <p:nvPr/>
        </p:nvSpPr>
        <p:spPr bwMode="gray">
          <a:xfrm>
            <a:off x="1039433" y="641686"/>
            <a:ext cx="6437813" cy="606117"/>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Ins="0" anchor="t"/>
          <a:lstStyle/>
          <a:p>
            <a:pPr marR="0" lvl="0" algn="l" defTabSz="914262" rtl="0" eaLnBrk="1" fontAlgn="auto" latinLnBrk="0" hangingPunct="1">
              <a:spcBef>
                <a:spcPts val="0"/>
              </a:spcBef>
              <a:spcAft>
                <a:spcPts val="0"/>
              </a:spcAft>
              <a:buClr>
                <a:srgbClr val="9519EF"/>
              </a:buClr>
              <a:buSzTx/>
              <a:tabLst/>
              <a:defRPr/>
            </a:pPr>
            <a:r>
              <a:rPr kumimoji="0" lang="en-US" sz="1200" b="1"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Problem Statement: Automated Footprint Analysis </a:t>
            </a:r>
          </a:p>
        </p:txBody>
      </p:sp>
      <p:sp>
        <p:nvSpPr>
          <p:cNvPr id="6" name="Rectangle 26">
            <a:extLst>
              <a:ext uri="{FF2B5EF4-FFF2-40B4-BE49-F238E27FC236}">
                <a16:creationId xmlns:a16="http://schemas.microsoft.com/office/drawing/2014/main" id="{36E47225-F3B5-6E92-39BC-58C8D2A3C63E}"/>
              </a:ext>
            </a:extLst>
          </p:cNvPr>
          <p:cNvSpPr>
            <a:spLocks noChangeArrowheads="1"/>
          </p:cNvSpPr>
          <p:nvPr/>
        </p:nvSpPr>
        <p:spPr bwMode="gray">
          <a:xfrm>
            <a:off x="1039433" y="1345962"/>
            <a:ext cx="6437813" cy="627535"/>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0" bIns="45720" anchor="t"/>
          <a:lstStyle/>
          <a:p>
            <a:pPr defTabSz="914262">
              <a:buClr>
                <a:srgbClr val="9519EF"/>
              </a:buClr>
              <a:defRPr/>
            </a:pPr>
            <a:r>
              <a:rPr kumimoji="0" lang="en-US" sz="1200" b="1" i="0" u="none" strike="noStrike" kern="1200" cap="none" spc="0" normalizeH="0" baseline="0" noProof="0" dirty="0">
                <a:ln>
                  <a:noFill/>
                </a:ln>
                <a:solidFill>
                  <a:srgbClr val="18181E"/>
                </a:solidFill>
                <a:effectLst/>
                <a:uLnTx/>
                <a:uFillTx/>
                <a:latin typeface="Arial"/>
                <a:cs typeface="Arial"/>
              </a:rPr>
              <a:t>Technical Values: Length, Width, Net Area, Gross Area, Land Ratio</a:t>
            </a:r>
            <a:endParaRPr lang="en-US" dirty="0">
              <a:solidFill>
                <a:srgbClr val="F07F09"/>
              </a:solidFill>
              <a:latin typeface="Arial"/>
              <a:cs typeface="Arial"/>
            </a:endParaRPr>
          </a:p>
          <a:p>
            <a:pPr defTabSz="914262">
              <a:buClr>
                <a:srgbClr val="9519EF"/>
              </a:buClr>
              <a:defRPr/>
            </a:pPr>
            <a:endParaRPr lang="en-US" sz="1100" b="0" i="0" u="none" strike="noStrike" kern="1200" cap="none" spc="0" normalizeH="0" baseline="0" noProof="0" dirty="0">
              <a:ln>
                <a:noFill/>
              </a:ln>
              <a:solidFill>
                <a:srgbClr val="18181E"/>
              </a:solidFill>
              <a:effectLst/>
              <a:uLnTx/>
              <a:uFillTx/>
              <a:latin typeface="Arial" panose="020B0604020202020204" pitchFamily="34" charset="0"/>
              <a:cs typeface="Arial" panose="020B0604020202020204" pitchFamily="34" charset="0"/>
            </a:endParaRPr>
          </a:p>
        </p:txBody>
      </p:sp>
      <p:graphicFrame>
        <p:nvGraphicFramePr>
          <p:cNvPr id="7" name="Diagram 6">
            <a:extLst>
              <a:ext uri="{FF2B5EF4-FFF2-40B4-BE49-F238E27FC236}">
                <a16:creationId xmlns:a16="http://schemas.microsoft.com/office/drawing/2014/main" id="{9B975C0D-8776-A2AB-8D31-0C3F4BEC907E}"/>
              </a:ext>
            </a:extLst>
          </p:cNvPr>
          <p:cNvGraphicFramePr/>
          <p:nvPr>
            <p:extLst>
              <p:ext uri="{D42A27DB-BD31-4B8C-83A1-F6EECF244321}">
                <p14:modId xmlns:p14="http://schemas.microsoft.com/office/powerpoint/2010/main" val="2212298125"/>
              </p:ext>
            </p:extLst>
          </p:nvPr>
        </p:nvGraphicFramePr>
        <p:xfrm>
          <a:off x="1578252" y="3135733"/>
          <a:ext cx="9506060" cy="2988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26">
            <a:extLst>
              <a:ext uri="{FF2B5EF4-FFF2-40B4-BE49-F238E27FC236}">
                <a16:creationId xmlns:a16="http://schemas.microsoft.com/office/drawing/2014/main" id="{C8DD2EE4-5FA8-F91D-EBB6-D68767738348}"/>
              </a:ext>
            </a:extLst>
          </p:cNvPr>
          <p:cNvSpPr>
            <a:spLocks noChangeArrowheads="1"/>
          </p:cNvSpPr>
          <p:nvPr/>
        </p:nvSpPr>
        <p:spPr bwMode="gray">
          <a:xfrm>
            <a:off x="1039433" y="2707433"/>
            <a:ext cx="6437813" cy="82170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Ins="0" anchor="t"/>
          <a:lstStyle/>
          <a:p>
            <a:pPr marR="0" lvl="0" algn="l" defTabSz="914262" rtl="0" eaLnBrk="1" fontAlgn="auto" latinLnBrk="0" hangingPunct="1">
              <a:spcBef>
                <a:spcPts val="0"/>
              </a:spcBef>
              <a:spcAft>
                <a:spcPts val="0"/>
              </a:spcAft>
              <a:buClr>
                <a:srgbClr val="9519EF"/>
              </a:buClr>
              <a:buSzTx/>
              <a:tabLst/>
              <a:defRPr/>
            </a:pPr>
            <a:r>
              <a:rPr kumimoji="0" lang="en-US" sz="1200" b="1"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Project Deliverable with AQL(Acceptable Quality Levels): The code delivers accurate measurements for the footprints and accurate image </a:t>
            </a:r>
            <a:r>
              <a:rPr kumimoji="0" lang="en-US" sz="1200" b="1" i="0" u="none" strike="noStrike" kern="1200" cap="none" spc="0" normalizeH="0" baseline="0" noProof="0" dirty="0" err="1">
                <a:ln>
                  <a:noFill/>
                </a:ln>
                <a:solidFill>
                  <a:srgbClr val="18181E"/>
                </a:solidFill>
                <a:effectLst/>
                <a:uLnTx/>
                <a:uFillTx/>
                <a:latin typeface="Arial" panose="020B0604020202020204" pitchFamily="34" charset="0"/>
                <a:ea typeface="+mn-ea"/>
                <a:cs typeface="Arial" panose="020B0604020202020204" pitchFamily="34" charset="0"/>
              </a:rPr>
              <a:t>colour</a:t>
            </a:r>
            <a:r>
              <a:rPr kumimoji="0" lang="en-US" sz="1200" b="1"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 levels. The AQL can be 0.6% for every 100 images.</a:t>
            </a:r>
          </a:p>
        </p:txBody>
      </p:sp>
      <p:pic>
        <p:nvPicPr>
          <p:cNvPr id="11" name="Picture 10" descr="A green check mark in a square with dots&#10;&#10;Description automatically generated">
            <a:extLst>
              <a:ext uri="{FF2B5EF4-FFF2-40B4-BE49-F238E27FC236}">
                <a16:creationId xmlns:a16="http://schemas.microsoft.com/office/drawing/2014/main" id="{B6DC6BBD-DB1F-4A45-563A-BC4E8372568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832936" y="3422938"/>
            <a:ext cx="393235" cy="393235"/>
          </a:xfrm>
          <a:prstGeom prst="rect">
            <a:avLst/>
          </a:prstGeom>
        </p:spPr>
      </p:pic>
      <p:pic>
        <p:nvPicPr>
          <p:cNvPr id="16" name="Graphic 15" descr="Iceberg outline">
            <a:extLst>
              <a:ext uri="{FF2B5EF4-FFF2-40B4-BE49-F238E27FC236}">
                <a16:creationId xmlns:a16="http://schemas.microsoft.com/office/drawing/2014/main" id="{72D75AA7-A205-3114-AF8A-1DAA6ECB251F}"/>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1261" y="699501"/>
            <a:ext cx="684000" cy="684000"/>
          </a:xfrm>
          <a:prstGeom prst="rect">
            <a:avLst/>
          </a:prstGeom>
        </p:spPr>
      </p:pic>
      <p:pic>
        <p:nvPicPr>
          <p:cNvPr id="18" name="Graphic 17" descr="Presentation with pie chart outline">
            <a:extLst>
              <a:ext uri="{FF2B5EF4-FFF2-40B4-BE49-F238E27FC236}">
                <a16:creationId xmlns:a16="http://schemas.microsoft.com/office/drawing/2014/main" id="{3708A729-E636-1203-AB1B-700CEE210C44}"/>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1261" y="1718569"/>
            <a:ext cx="684000" cy="684000"/>
          </a:xfrm>
          <a:prstGeom prst="rect">
            <a:avLst/>
          </a:prstGeom>
        </p:spPr>
      </p:pic>
      <p:pic>
        <p:nvPicPr>
          <p:cNvPr id="20" name="Graphic 19" descr="Delivery outline">
            <a:extLst>
              <a:ext uri="{FF2B5EF4-FFF2-40B4-BE49-F238E27FC236}">
                <a16:creationId xmlns:a16="http://schemas.microsoft.com/office/drawing/2014/main" id="{8C6101F1-D805-82C8-9B0F-BE80F7CB8865}"/>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0825" y="2766079"/>
            <a:ext cx="684000" cy="684000"/>
          </a:xfrm>
          <a:prstGeom prst="rect">
            <a:avLst/>
          </a:prstGeom>
        </p:spPr>
      </p:pic>
      <p:pic>
        <p:nvPicPr>
          <p:cNvPr id="22" name="Graphic 21" descr="Cycle with people outline">
            <a:extLst>
              <a:ext uri="{FF2B5EF4-FFF2-40B4-BE49-F238E27FC236}">
                <a16:creationId xmlns:a16="http://schemas.microsoft.com/office/drawing/2014/main" id="{9C91567B-A4CA-66B0-6984-C4CF81CCDC42}"/>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56737" y="643199"/>
            <a:ext cx="684000" cy="684000"/>
          </a:xfrm>
          <a:prstGeom prst="rect">
            <a:avLst/>
          </a:prstGeom>
        </p:spPr>
      </p:pic>
      <p:pic>
        <p:nvPicPr>
          <p:cNvPr id="37" name="Graphic 36" descr="Monthly calendar outline">
            <a:extLst>
              <a:ext uri="{FF2B5EF4-FFF2-40B4-BE49-F238E27FC236}">
                <a16:creationId xmlns:a16="http://schemas.microsoft.com/office/drawing/2014/main" id="{64195A4B-B6B9-3B09-6E88-35F030A5509F}"/>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305175" y="2735859"/>
            <a:ext cx="576000" cy="576000"/>
          </a:xfrm>
          <a:prstGeom prst="rect">
            <a:avLst/>
          </a:prstGeom>
        </p:spPr>
      </p:pic>
      <p:grpSp>
        <p:nvGrpSpPr>
          <p:cNvPr id="41" name="Group 40">
            <a:extLst>
              <a:ext uri="{FF2B5EF4-FFF2-40B4-BE49-F238E27FC236}">
                <a16:creationId xmlns:a16="http://schemas.microsoft.com/office/drawing/2014/main" id="{8A88CD1A-2170-A1C0-ECBF-249E9B431802}"/>
              </a:ext>
            </a:extLst>
          </p:cNvPr>
          <p:cNvGrpSpPr/>
          <p:nvPr/>
        </p:nvGrpSpPr>
        <p:grpSpPr>
          <a:xfrm>
            <a:off x="1608732" y="5528111"/>
            <a:ext cx="1553548" cy="324000"/>
            <a:chOff x="6885" y="859632"/>
            <a:chExt cx="1553548" cy="532316"/>
          </a:xfrm>
          <a:scene3d>
            <a:camera prst="orthographicFront"/>
            <a:lightRig rig="flat" dir="t"/>
          </a:scene3d>
        </p:grpSpPr>
        <p:sp>
          <p:nvSpPr>
            <p:cNvPr id="54" name="Rectangle: Rounded Corners 53">
              <a:extLst>
                <a:ext uri="{FF2B5EF4-FFF2-40B4-BE49-F238E27FC236}">
                  <a16:creationId xmlns:a16="http://schemas.microsoft.com/office/drawing/2014/main" id="{435C9CCE-6AC2-FDBD-498C-8381A028F60D}"/>
                </a:ext>
              </a:extLst>
            </p:cNvPr>
            <p:cNvSpPr/>
            <p:nvPr/>
          </p:nvSpPr>
          <p:spPr>
            <a:xfrm>
              <a:off x="6885" y="859632"/>
              <a:ext cx="1553548" cy="532316"/>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a:lstStyle/>
            <a:p>
              <a:endParaRPr lang="en-IN">
                <a:solidFill>
                  <a:schemeClr val="tx1"/>
                </a:solidFill>
              </a:endParaRPr>
            </a:p>
          </p:txBody>
        </p:sp>
        <p:sp>
          <p:nvSpPr>
            <p:cNvPr id="55" name="Rectangle: Rounded Corners 4">
              <a:extLst>
                <a:ext uri="{FF2B5EF4-FFF2-40B4-BE49-F238E27FC236}">
                  <a16:creationId xmlns:a16="http://schemas.microsoft.com/office/drawing/2014/main" id="{E50294A1-B1E5-12CC-96EA-65854AB391A4}"/>
                </a:ext>
              </a:extLst>
            </p:cNvPr>
            <p:cNvSpPr txBox="1"/>
            <p:nvPr/>
          </p:nvSpPr>
          <p:spPr>
            <a:xfrm>
              <a:off x="6885" y="859632"/>
              <a:ext cx="1553548" cy="354877"/>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solidFill>
                    <a:schemeClr val="bg1"/>
                  </a:solidFill>
                </a:rPr>
                <a:t>Date: Dec’23</a:t>
              </a:r>
            </a:p>
          </p:txBody>
        </p:sp>
      </p:grpSp>
      <p:grpSp>
        <p:nvGrpSpPr>
          <p:cNvPr id="42" name="Group 41">
            <a:extLst>
              <a:ext uri="{FF2B5EF4-FFF2-40B4-BE49-F238E27FC236}">
                <a16:creationId xmlns:a16="http://schemas.microsoft.com/office/drawing/2014/main" id="{3666872B-A0E7-03A4-4409-B0ED641F6597}"/>
              </a:ext>
            </a:extLst>
          </p:cNvPr>
          <p:cNvGrpSpPr/>
          <p:nvPr/>
        </p:nvGrpSpPr>
        <p:grpSpPr>
          <a:xfrm>
            <a:off x="4104330" y="5528111"/>
            <a:ext cx="1553548" cy="324000"/>
            <a:chOff x="2502483" y="859632"/>
            <a:chExt cx="1553548" cy="532316"/>
          </a:xfrm>
          <a:scene3d>
            <a:camera prst="orthographicFront"/>
            <a:lightRig rig="flat" dir="t"/>
          </a:scene3d>
        </p:grpSpPr>
        <p:sp>
          <p:nvSpPr>
            <p:cNvPr id="52" name="Rectangle: Rounded Corners 51">
              <a:extLst>
                <a:ext uri="{FF2B5EF4-FFF2-40B4-BE49-F238E27FC236}">
                  <a16:creationId xmlns:a16="http://schemas.microsoft.com/office/drawing/2014/main" id="{08CE9D24-97C8-D931-E0E0-83DE82E00174}"/>
                </a:ext>
              </a:extLst>
            </p:cNvPr>
            <p:cNvSpPr/>
            <p:nvPr/>
          </p:nvSpPr>
          <p:spPr>
            <a:xfrm>
              <a:off x="2502483" y="859632"/>
              <a:ext cx="1553548" cy="532316"/>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2266801"/>
                <a:satOff val="1309"/>
                <a:lumOff val="-2402"/>
                <a:alphaOff val="0"/>
              </a:schemeClr>
            </a:fillRef>
            <a:effectRef idx="1">
              <a:schemeClr val="accent2">
                <a:hueOff val="-2266801"/>
                <a:satOff val="1309"/>
                <a:lumOff val="-2402"/>
                <a:alphaOff val="0"/>
              </a:schemeClr>
            </a:effectRef>
            <a:fontRef idx="minor">
              <a:schemeClr val="dk1"/>
            </a:fontRef>
          </p:style>
          <p:txBody>
            <a:bodyPr/>
            <a:lstStyle/>
            <a:p>
              <a:endParaRPr lang="en-IN"/>
            </a:p>
          </p:txBody>
        </p:sp>
        <p:sp>
          <p:nvSpPr>
            <p:cNvPr id="53" name="Rectangle: Rounded Corners 6">
              <a:extLst>
                <a:ext uri="{FF2B5EF4-FFF2-40B4-BE49-F238E27FC236}">
                  <a16:creationId xmlns:a16="http://schemas.microsoft.com/office/drawing/2014/main" id="{96FDD63C-E1A8-2EB3-59E5-630556AAC922}"/>
                </a:ext>
              </a:extLst>
            </p:cNvPr>
            <p:cNvSpPr txBox="1"/>
            <p:nvPr/>
          </p:nvSpPr>
          <p:spPr>
            <a:xfrm>
              <a:off x="2502483" y="859632"/>
              <a:ext cx="1553548" cy="354877"/>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solidFill>
                    <a:schemeClr val="bg1"/>
                  </a:solidFill>
                </a:rPr>
                <a:t>Date: Jan’24</a:t>
              </a:r>
            </a:p>
          </p:txBody>
        </p:sp>
      </p:grpSp>
      <p:grpSp>
        <p:nvGrpSpPr>
          <p:cNvPr id="43" name="Group 42">
            <a:extLst>
              <a:ext uri="{FF2B5EF4-FFF2-40B4-BE49-F238E27FC236}">
                <a16:creationId xmlns:a16="http://schemas.microsoft.com/office/drawing/2014/main" id="{EFC09719-AD14-561F-8F75-9CA8D10227D5}"/>
              </a:ext>
            </a:extLst>
          </p:cNvPr>
          <p:cNvGrpSpPr/>
          <p:nvPr/>
        </p:nvGrpSpPr>
        <p:grpSpPr>
          <a:xfrm>
            <a:off x="6599927" y="5528111"/>
            <a:ext cx="1553548" cy="324000"/>
            <a:chOff x="4998080" y="859632"/>
            <a:chExt cx="1553548" cy="532316"/>
          </a:xfrm>
          <a:scene3d>
            <a:camera prst="orthographicFront"/>
            <a:lightRig rig="flat" dir="t"/>
          </a:scene3d>
        </p:grpSpPr>
        <p:sp>
          <p:nvSpPr>
            <p:cNvPr id="50" name="Rectangle: Rounded Corners 49">
              <a:extLst>
                <a:ext uri="{FF2B5EF4-FFF2-40B4-BE49-F238E27FC236}">
                  <a16:creationId xmlns:a16="http://schemas.microsoft.com/office/drawing/2014/main" id="{A3923531-72EB-671D-A30B-1E260C67B4EE}"/>
                </a:ext>
              </a:extLst>
            </p:cNvPr>
            <p:cNvSpPr/>
            <p:nvPr/>
          </p:nvSpPr>
          <p:spPr>
            <a:xfrm>
              <a:off x="4998080" y="859632"/>
              <a:ext cx="1553548" cy="532316"/>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4533602"/>
                <a:satOff val="2618"/>
                <a:lumOff val="-4804"/>
                <a:alphaOff val="0"/>
              </a:schemeClr>
            </a:fillRef>
            <a:effectRef idx="1">
              <a:schemeClr val="accent2">
                <a:hueOff val="-4533602"/>
                <a:satOff val="2618"/>
                <a:lumOff val="-4804"/>
                <a:alphaOff val="0"/>
              </a:schemeClr>
            </a:effectRef>
            <a:fontRef idx="minor">
              <a:schemeClr val="dk1"/>
            </a:fontRef>
          </p:style>
          <p:txBody>
            <a:bodyPr/>
            <a:lstStyle/>
            <a:p>
              <a:endParaRPr lang="en-IN"/>
            </a:p>
          </p:txBody>
        </p:sp>
        <p:sp>
          <p:nvSpPr>
            <p:cNvPr id="51" name="Rectangle: Rounded Corners 8">
              <a:extLst>
                <a:ext uri="{FF2B5EF4-FFF2-40B4-BE49-F238E27FC236}">
                  <a16:creationId xmlns:a16="http://schemas.microsoft.com/office/drawing/2014/main" id="{6579E0BC-AFD4-6B4F-91D7-58C9457A7BC9}"/>
                </a:ext>
              </a:extLst>
            </p:cNvPr>
            <p:cNvSpPr txBox="1"/>
            <p:nvPr/>
          </p:nvSpPr>
          <p:spPr>
            <a:xfrm>
              <a:off x="4998080" y="859632"/>
              <a:ext cx="1553548" cy="354877"/>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solidFill>
                    <a:schemeClr val="bg1"/>
                  </a:solidFill>
                </a:rPr>
                <a:t>Date: Feb’24</a:t>
              </a:r>
            </a:p>
          </p:txBody>
        </p:sp>
      </p:grpSp>
      <p:grpSp>
        <p:nvGrpSpPr>
          <p:cNvPr id="44" name="Group 43">
            <a:extLst>
              <a:ext uri="{FF2B5EF4-FFF2-40B4-BE49-F238E27FC236}">
                <a16:creationId xmlns:a16="http://schemas.microsoft.com/office/drawing/2014/main" id="{08F807F1-730D-3C8D-C676-288987445F50}"/>
              </a:ext>
            </a:extLst>
          </p:cNvPr>
          <p:cNvGrpSpPr/>
          <p:nvPr/>
        </p:nvGrpSpPr>
        <p:grpSpPr>
          <a:xfrm>
            <a:off x="9095525" y="5528111"/>
            <a:ext cx="1553548" cy="324000"/>
            <a:chOff x="7493678" y="859632"/>
            <a:chExt cx="1553548" cy="532316"/>
          </a:xfrm>
          <a:scene3d>
            <a:camera prst="orthographicFront"/>
            <a:lightRig rig="flat" dir="t"/>
          </a:scene3d>
        </p:grpSpPr>
        <p:sp>
          <p:nvSpPr>
            <p:cNvPr id="48" name="Rectangle: Rounded Corners 47">
              <a:extLst>
                <a:ext uri="{FF2B5EF4-FFF2-40B4-BE49-F238E27FC236}">
                  <a16:creationId xmlns:a16="http://schemas.microsoft.com/office/drawing/2014/main" id="{78558E5C-659A-3912-77BC-991A06B6BEBD}"/>
                </a:ext>
              </a:extLst>
            </p:cNvPr>
            <p:cNvSpPr/>
            <p:nvPr/>
          </p:nvSpPr>
          <p:spPr>
            <a:xfrm>
              <a:off x="7493678" y="859632"/>
              <a:ext cx="1553548" cy="532316"/>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6800403"/>
                <a:satOff val="3927"/>
                <a:lumOff val="-7205"/>
                <a:alphaOff val="0"/>
              </a:schemeClr>
            </a:fillRef>
            <a:effectRef idx="1">
              <a:schemeClr val="accent2">
                <a:hueOff val="-6800403"/>
                <a:satOff val="3927"/>
                <a:lumOff val="-7205"/>
                <a:alphaOff val="0"/>
              </a:schemeClr>
            </a:effectRef>
            <a:fontRef idx="minor">
              <a:schemeClr val="dk1"/>
            </a:fontRef>
          </p:style>
          <p:txBody>
            <a:bodyPr/>
            <a:lstStyle/>
            <a:p>
              <a:endParaRPr lang="en-IN"/>
            </a:p>
          </p:txBody>
        </p:sp>
        <p:sp>
          <p:nvSpPr>
            <p:cNvPr id="49" name="Rectangle: Rounded Corners 10">
              <a:extLst>
                <a:ext uri="{FF2B5EF4-FFF2-40B4-BE49-F238E27FC236}">
                  <a16:creationId xmlns:a16="http://schemas.microsoft.com/office/drawing/2014/main" id="{1AAF2600-FA7A-6522-E8DE-D922E6523B70}"/>
                </a:ext>
              </a:extLst>
            </p:cNvPr>
            <p:cNvSpPr txBox="1"/>
            <p:nvPr/>
          </p:nvSpPr>
          <p:spPr>
            <a:xfrm>
              <a:off x="7493678" y="859632"/>
              <a:ext cx="1553548" cy="354877"/>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solidFill>
                    <a:schemeClr val="bg1"/>
                  </a:solidFill>
                </a:rPr>
                <a:t>Date: Mar’24</a:t>
              </a:r>
            </a:p>
          </p:txBody>
        </p:sp>
      </p:grpSp>
      <p:grpSp>
        <p:nvGrpSpPr>
          <p:cNvPr id="56" name="Group 55">
            <a:extLst>
              <a:ext uri="{FF2B5EF4-FFF2-40B4-BE49-F238E27FC236}">
                <a16:creationId xmlns:a16="http://schemas.microsoft.com/office/drawing/2014/main" id="{363915F0-AF9B-9A17-F414-CD14B67F9B6A}"/>
              </a:ext>
            </a:extLst>
          </p:cNvPr>
          <p:cNvGrpSpPr/>
          <p:nvPr/>
        </p:nvGrpSpPr>
        <p:grpSpPr>
          <a:xfrm>
            <a:off x="1605172" y="6016896"/>
            <a:ext cx="1553548" cy="324000"/>
            <a:chOff x="6885" y="859632"/>
            <a:chExt cx="1553548" cy="532316"/>
          </a:xfrm>
          <a:scene3d>
            <a:camera prst="orthographicFront"/>
            <a:lightRig rig="flat" dir="t"/>
          </a:scene3d>
        </p:grpSpPr>
        <p:sp>
          <p:nvSpPr>
            <p:cNvPr id="57" name="Rectangle: Rounded Corners 56">
              <a:extLst>
                <a:ext uri="{FF2B5EF4-FFF2-40B4-BE49-F238E27FC236}">
                  <a16:creationId xmlns:a16="http://schemas.microsoft.com/office/drawing/2014/main" id="{7C134D97-1D14-F7A1-8060-BD63AAED6B52}"/>
                </a:ext>
              </a:extLst>
            </p:cNvPr>
            <p:cNvSpPr/>
            <p:nvPr/>
          </p:nvSpPr>
          <p:spPr>
            <a:xfrm>
              <a:off x="6885" y="859632"/>
              <a:ext cx="1553548" cy="532316"/>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a:lstStyle/>
            <a:p>
              <a:endParaRPr lang="en-IN"/>
            </a:p>
          </p:txBody>
        </p:sp>
        <p:sp>
          <p:nvSpPr>
            <p:cNvPr id="58" name="Rectangle: Rounded Corners 4">
              <a:extLst>
                <a:ext uri="{FF2B5EF4-FFF2-40B4-BE49-F238E27FC236}">
                  <a16:creationId xmlns:a16="http://schemas.microsoft.com/office/drawing/2014/main" id="{445A44D1-4187-4BCC-CE81-C91490F489E0}"/>
                </a:ext>
              </a:extLst>
            </p:cNvPr>
            <p:cNvSpPr txBox="1"/>
            <p:nvPr/>
          </p:nvSpPr>
          <p:spPr>
            <a:xfrm>
              <a:off x="6885" y="859632"/>
              <a:ext cx="1553548" cy="354877"/>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9568" tIns="99568" rIns="99568" bIns="53340" numCol="1" spcCol="1270" anchor="t" anchorCtr="0">
              <a:noAutofit/>
            </a:bodyPr>
            <a:lstStyle/>
            <a:p>
              <a:pPr defTabSz="622300">
                <a:lnSpc>
                  <a:spcPct val="90000"/>
                </a:lnSpc>
                <a:spcBef>
                  <a:spcPct val="0"/>
                </a:spcBef>
                <a:spcAft>
                  <a:spcPct val="35000"/>
                </a:spcAft>
              </a:pPr>
              <a:r>
                <a:rPr lang="en-IN" sz="1400" kern="1200" dirty="0">
                  <a:solidFill>
                    <a:schemeClr val="bg1"/>
                  </a:solidFill>
                </a:rPr>
                <a:t>Date: Jan’24</a:t>
              </a:r>
            </a:p>
            <a:p>
              <a:pPr marL="0" lvl="0" indent="0" algn="l" defTabSz="622300">
                <a:lnSpc>
                  <a:spcPct val="90000"/>
                </a:lnSpc>
                <a:spcBef>
                  <a:spcPct val="0"/>
                </a:spcBef>
                <a:spcAft>
                  <a:spcPct val="35000"/>
                </a:spcAft>
                <a:buNone/>
              </a:pPr>
              <a:endParaRPr lang="en-IN" sz="1400" kern="1200" dirty="0">
                <a:solidFill>
                  <a:schemeClr val="bg1"/>
                </a:solidFill>
              </a:endParaRPr>
            </a:p>
          </p:txBody>
        </p:sp>
      </p:grpSp>
      <p:grpSp>
        <p:nvGrpSpPr>
          <p:cNvPr id="59" name="Group 58">
            <a:extLst>
              <a:ext uri="{FF2B5EF4-FFF2-40B4-BE49-F238E27FC236}">
                <a16:creationId xmlns:a16="http://schemas.microsoft.com/office/drawing/2014/main" id="{C0B4C63B-ADDE-EB97-78A2-E013B2508991}"/>
              </a:ext>
            </a:extLst>
          </p:cNvPr>
          <p:cNvGrpSpPr/>
          <p:nvPr/>
        </p:nvGrpSpPr>
        <p:grpSpPr>
          <a:xfrm>
            <a:off x="4100770" y="6016896"/>
            <a:ext cx="1553548" cy="324000"/>
            <a:chOff x="2502483" y="859632"/>
            <a:chExt cx="1553548" cy="532316"/>
          </a:xfrm>
          <a:scene3d>
            <a:camera prst="orthographicFront"/>
            <a:lightRig rig="flat" dir="t"/>
          </a:scene3d>
        </p:grpSpPr>
        <p:sp>
          <p:nvSpPr>
            <p:cNvPr id="60" name="Rectangle: Rounded Corners 59">
              <a:extLst>
                <a:ext uri="{FF2B5EF4-FFF2-40B4-BE49-F238E27FC236}">
                  <a16:creationId xmlns:a16="http://schemas.microsoft.com/office/drawing/2014/main" id="{2BA0EBDE-2A1E-D0CE-DEDF-D895BB5770D5}"/>
                </a:ext>
              </a:extLst>
            </p:cNvPr>
            <p:cNvSpPr/>
            <p:nvPr/>
          </p:nvSpPr>
          <p:spPr>
            <a:xfrm>
              <a:off x="2502483" y="859632"/>
              <a:ext cx="1553548" cy="532316"/>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2266801"/>
                <a:satOff val="1309"/>
                <a:lumOff val="-2402"/>
                <a:alphaOff val="0"/>
              </a:schemeClr>
            </a:fillRef>
            <a:effectRef idx="1">
              <a:schemeClr val="accent2">
                <a:hueOff val="-2266801"/>
                <a:satOff val="1309"/>
                <a:lumOff val="-2402"/>
                <a:alphaOff val="0"/>
              </a:schemeClr>
            </a:effectRef>
            <a:fontRef idx="minor">
              <a:schemeClr val="dk1"/>
            </a:fontRef>
          </p:style>
          <p:txBody>
            <a:bodyPr/>
            <a:lstStyle/>
            <a:p>
              <a:endParaRPr lang="en-IN"/>
            </a:p>
          </p:txBody>
        </p:sp>
        <p:sp>
          <p:nvSpPr>
            <p:cNvPr id="61" name="Rectangle: Rounded Corners 6">
              <a:extLst>
                <a:ext uri="{FF2B5EF4-FFF2-40B4-BE49-F238E27FC236}">
                  <a16:creationId xmlns:a16="http://schemas.microsoft.com/office/drawing/2014/main" id="{3EA56969-03C4-4271-F3E5-85EABAD090C4}"/>
                </a:ext>
              </a:extLst>
            </p:cNvPr>
            <p:cNvSpPr txBox="1"/>
            <p:nvPr/>
          </p:nvSpPr>
          <p:spPr>
            <a:xfrm>
              <a:off x="2502483" y="859632"/>
              <a:ext cx="1553548" cy="354877"/>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solidFill>
                    <a:schemeClr val="bg1"/>
                  </a:solidFill>
                </a:rPr>
                <a:t>Date: Jan’24</a:t>
              </a:r>
            </a:p>
          </p:txBody>
        </p:sp>
      </p:grpSp>
      <p:grpSp>
        <p:nvGrpSpPr>
          <p:cNvPr id="62" name="Group 61">
            <a:extLst>
              <a:ext uri="{FF2B5EF4-FFF2-40B4-BE49-F238E27FC236}">
                <a16:creationId xmlns:a16="http://schemas.microsoft.com/office/drawing/2014/main" id="{7E8604D4-2137-AE4D-181C-C5D7491143C6}"/>
              </a:ext>
            </a:extLst>
          </p:cNvPr>
          <p:cNvGrpSpPr/>
          <p:nvPr/>
        </p:nvGrpSpPr>
        <p:grpSpPr>
          <a:xfrm>
            <a:off x="6596367" y="6016896"/>
            <a:ext cx="1553548" cy="324000"/>
            <a:chOff x="4998080" y="859632"/>
            <a:chExt cx="1553548" cy="532316"/>
          </a:xfrm>
          <a:scene3d>
            <a:camera prst="orthographicFront"/>
            <a:lightRig rig="flat" dir="t"/>
          </a:scene3d>
        </p:grpSpPr>
        <p:sp>
          <p:nvSpPr>
            <p:cNvPr id="63" name="Rectangle: Rounded Corners 62">
              <a:extLst>
                <a:ext uri="{FF2B5EF4-FFF2-40B4-BE49-F238E27FC236}">
                  <a16:creationId xmlns:a16="http://schemas.microsoft.com/office/drawing/2014/main" id="{A67306DE-4660-E5DA-5446-AAB1CF8497A5}"/>
                </a:ext>
              </a:extLst>
            </p:cNvPr>
            <p:cNvSpPr/>
            <p:nvPr/>
          </p:nvSpPr>
          <p:spPr>
            <a:xfrm>
              <a:off x="4998080" y="859632"/>
              <a:ext cx="1553548" cy="532316"/>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4533602"/>
                <a:satOff val="2618"/>
                <a:lumOff val="-4804"/>
                <a:alphaOff val="0"/>
              </a:schemeClr>
            </a:fillRef>
            <a:effectRef idx="1">
              <a:schemeClr val="accent2">
                <a:hueOff val="-4533602"/>
                <a:satOff val="2618"/>
                <a:lumOff val="-4804"/>
                <a:alphaOff val="0"/>
              </a:schemeClr>
            </a:effectRef>
            <a:fontRef idx="minor">
              <a:schemeClr val="dk1"/>
            </a:fontRef>
          </p:style>
          <p:txBody>
            <a:bodyPr/>
            <a:lstStyle/>
            <a:p>
              <a:endParaRPr lang="en-IN"/>
            </a:p>
          </p:txBody>
        </p:sp>
        <p:sp>
          <p:nvSpPr>
            <p:cNvPr id="64" name="Rectangle: Rounded Corners 8">
              <a:extLst>
                <a:ext uri="{FF2B5EF4-FFF2-40B4-BE49-F238E27FC236}">
                  <a16:creationId xmlns:a16="http://schemas.microsoft.com/office/drawing/2014/main" id="{CF7117CC-4BD3-71BC-1FE3-E215945B0A5A}"/>
                </a:ext>
              </a:extLst>
            </p:cNvPr>
            <p:cNvSpPr txBox="1"/>
            <p:nvPr/>
          </p:nvSpPr>
          <p:spPr>
            <a:xfrm>
              <a:off x="4998080" y="859632"/>
              <a:ext cx="1553548" cy="354877"/>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solidFill>
                    <a:schemeClr val="bg1"/>
                  </a:solidFill>
                </a:rPr>
                <a:t>Date: Mar’24</a:t>
              </a:r>
            </a:p>
          </p:txBody>
        </p:sp>
      </p:grpSp>
      <p:grpSp>
        <p:nvGrpSpPr>
          <p:cNvPr id="65" name="Group 64">
            <a:extLst>
              <a:ext uri="{FF2B5EF4-FFF2-40B4-BE49-F238E27FC236}">
                <a16:creationId xmlns:a16="http://schemas.microsoft.com/office/drawing/2014/main" id="{3A03192A-F492-A5D8-57C5-7E48EB7894AD}"/>
              </a:ext>
            </a:extLst>
          </p:cNvPr>
          <p:cNvGrpSpPr/>
          <p:nvPr/>
        </p:nvGrpSpPr>
        <p:grpSpPr>
          <a:xfrm>
            <a:off x="9091965" y="6016896"/>
            <a:ext cx="1553548" cy="324000"/>
            <a:chOff x="7493678" y="859632"/>
            <a:chExt cx="1553548" cy="532316"/>
          </a:xfrm>
          <a:scene3d>
            <a:camera prst="orthographicFront"/>
            <a:lightRig rig="flat" dir="t"/>
          </a:scene3d>
        </p:grpSpPr>
        <p:sp>
          <p:nvSpPr>
            <p:cNvPr id="66" name="Rectangle: Rounded Corners 65">
              <a:extLst>
                <a:ext uri="{FF2B5EF4-FFF2-40B4-BE49-F238E27FC236}">
                  <a16:creationId xmlns:a16="http://schemas.microsoft.com/office/drawing/2014/main" id="{006ED813-5545-2E22-CA74-F15A20F59678}"/>
                </a:ext>
              </a:extLst>
            </p:cNvPr>
            <p:cNvSpPr/>
            <p:nvPr/>
          </p:nvSpPr>
          <p:spPr>
            <a:xfrm>
              <a:off x="7493678" y="859632"/>
              <a:ext cx="1553548" cy="532316"/>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2">
                <a:hueOff val="-6800403"/>
                <a:satOff val="3927"/>
                <a:lumOff val="-7205"/>
                <a:alphaOff val="0"/>
              </a:schemeClr>
            </a:fillRef>
            <a:effectRef idx="1">
              <a:schemeClr val="accent2">
                <a:hueOff val="-6800403"/>
                <a:satOff val="3927"/>
                <a:lumOff val="-7205"/>
                <a:alphaOff val="0"/>
              </a:schemeClr>
            </a:effectRef>
            <a:fontRef idx="minor">
              <a:schemeClr val="dk1"/>
            </a:fontRef>
          </p:style>
          <p:txBody>
            <a:bodyPr/>
            <a:lstStyle/>
            <a:p>
              <a:endParaRPr lang="en-IN"/>
            </a:p>
          </p:txBody>
        </p:sp>
        <p:sp>
          <p:nvSpPr>
            <p:cNvPr id="67" name="Rectangle: Rounded Corners 10">
              <a:extLst>
                <a:ext uri="{FF2B5EF4-FFF2-40B4-BE49-F238E27FC236}">
                  <a16:creationId xmlns:a16="http://schemas.microsoft.com/office/drawing/2014/main" id="{A6CA1733-43CA-CE34-202A-FCEB39EC63A2}"/>
                </a:ext>
              </a:extLst>
            </p:cNvPr>
            <p:cNvSpPr txBox="1"/>
            <p:nvPr/>
          </p:nvSpPr>
          <p:spPr>
            <a:xfrm>
              <a:off x="7493678" y="859632"/>
              <a:ext cx="1553548" cy="354877"/>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solidFill>
                    <a:schemeClr val="bg1"/>
                  </a:solidFill>
                </a:rPr>
                <a:t>Date: May’24</a:t>
              </a:r>
            </a:p>
          </p:txBody>
        </p:sp>
      </p:grpSp>
      <p:sp>
        <p:nvSpPr>
          <p:cNvPr id="71" name="Rectangle 26">
            <a:extLst>
              <a:ext uri="{FF2B5EF4-FFF2-40B4-BE49-F238E27FC236}">
                <a16:creationId xmlns:a16="http://schemas.microsoft.com/office/drawing/2014/main" id="{09892EF9-02D3-9FF7-477E-99FFC0BDF11A}"/>
              </a:ext>
            </a:extLst>
          </p:cNvPr>
          <p:cNvSpPr>
            <a:spLocks noChangeArrowheads="1"/>
          </p:cNvSpPr>
          <p:nvPr/>
        </p:nvSpPr>
        <p:spPr bwMode="gray">
          <a:xfrm>
            <a:off x="1605172" y="5400443"/>
            <a:ext cx="1461969" cy="108000"/>
          </a:xfrm>
          <a:prstGeom prst="rect">
            <a:avLst/>
          </a:prstGeom>
          <a:solidFill>
            <a:schemeClr val="bg1"/>
          </a:solidFill>
          <a:ln w="19050">
            <a:noFill/>
            <a:miter lim="800000"/>
            <a:headEnd/>
            <a:tailEnd/>
          </a:ln>
        </p:spPr>
        <p:txBody>
          <a:bodyPr rIns="0" anchor="ctr"/>
          <a:lstStyle/>
          <a:p>
            <a:pPr marR="0" lvl="0" algn="l" defTabSz="914262" rtl="0" eaLnBrk="1" fontAlgn="auto" latinLnBrk="0" hangingPunct="1">
              <a:spcBef>
                <a:spcPts val="0"/>
              </a:spcBef>
              <a:spcAft>
                <a:spcPts val="0"/>
              </a:spcAft>
              <a:buClr>
                <a:srgbClr val="9519EF"/>
              </a:buClr>
              <a:buSzTx/>
              <a:tabLst/>
              <a:defRPr/>
            </a:pPr>
            <a:r>
              <a:rPr kumimoji="0" lang="en-US" sz="900" b="0"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Plan</a:t>
            </a:r>
          </a:p>
        </p:txBody>
      </p:sp>
      <p:sp>
        <p:nvSpPr>
          <p:cNvPr id="72" name="Rectangle 26">
            <a:extLst>
              <a:ext uri="{FF2B5EF4-FFF2-40B4-BE49-F238E27FC236}">
                <a16:creationId xmlns:a16="http://schemas.microsoft.com/office/drawing/2014/main" id="{7769D278-417A-D909-A947-3B758ED24F88}"/>
              </a:ext>
            </a:extLst>
          </p:cNvPr>
          <p:cNvSpPr>
            <a:spLocks noChangeArrowheads="1"/>
          </p:cNvSpPr>
          <p:nvPr/>
        </p:nvSpPr>
        <p:spPr bwMode="gray">
          <a:xfrm>
            <a:off x="1605172" y="5890908"/>
            <a:ext cx="1461969" cy="108000"/>
          </a:xfrm>
          <a:prstGeom prst="rect">
            <a:avLst/>
          </a:prstGeom>
          <a:solidFill>
            <a:schemeClr val="bg1"/>
          </a:solidFill>
          <a:ln w="19050">
            <a:noFill/>
            <a:miter lim="800000"/>
            <a:headEnd/>
            <a:tailEnd/>
          </a:ln>
        </p:spPr>
        <p:txBody>
          <a:bodyPr rIns="0" anchor="ctr"/>
          <a:lstStyle/>
          <a:p>
            <a:pPr marR="0" lvl="0" algn="l" defTabSz="914262" rtl="0" eaLnBrk="1" fontAlgn="auto" latinLnBrk="0" hangingPunct="1">
              <a:spcBef>
                <a:spcPts val="0"/>
              </a:spcBef>
              <a:spcAft>
                <a:spcPts val="0"/>
              </a:spcAft>
              <a:buClr>
                <a:srgbClr val="9519EF"/>
              </a:buClr>
              <a:buSzTx/>
              <a:tabLst/>
              <a:defRPr/>
            </a:pPr>
            <a:r>
              <a:rPr lang="en-US" sz="900" dirty="0">
                <a:solidFill>
                  <a:srgbClr val="18181E"/>
                </a:solidFill>
                <a:latin typeface="Arial" panose="020B0604020202020204" pitchFamily="34" charset="0"/>
                <a:cs typeface="Arial" panose="020B0604020202020204" pitchFamily="34" charset="0"/>
              </a:rPr>
              <a:t>Actual</a:t>
            </a:r>
            <a:endParaRPr kumimoji="0" lang="en-US" sz="900" b="0"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endParaRPr>
          </a:p>
        </p:txBody>
      </p:sp>
      <p:sp>
        <p:nvSpPr>
          <p:cNvPr id="40" name="Rectangle 26">
            <a:extLst>
              <a:ext uri="{FF2B5EF4-FFF2-40B4-BE49-F238E27FC236}">
                <a16:creationId xmlns:a16="http://schemas.microsoft.com/office/drawing/2014/main" id="{03AFD430-6E3F-13B4-6DDC-DC9979F04531}"/>
              </a:ext>
            </a:extLst>
          </p:cNvPr>
          <p:cNvSpPr>
            <a:spLocks noChangeArrowheads="1"/>
          </p:cNvSpPr>
          <p:nvPr/>
        </p:nvSpPr>
        <p:spPr bwMode="gray">
          <a:xfrm>
            <a:off x="1060310" y="2024455"/>
            <a:ext cx="6437813" cy="627535"/>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0" bIns="45720" anchor="t"/>
          <a:lstStyle/>
          <a:p>
            <a:pPr defTabSz="914262">
              <a:buClr>
                <a:srgbClr val="9519EF"/>
              </a:buClr>
              <a:defRPr/>
            </a:pPr>
            <a:r>
              <a:rPr lang="en-US" sz="1200" b="1" dirty="0">
                <a:solidFill>
                  <a:srgbClr val="18181E"/>
                </a:solidFill>
                <a:latin typeface="Arial"/>
                <a:cs typeface="Arial"/>
              </a:rPr>
              <a:t>Key Inventive step/Uniqueness of solution: Color Segmentation, Contour Detection, Size and Aspect Ratio Filtering, Polygon Approximation, Geometric Analysis*</a:t>
            </a:r>
            <a:endParaRPr lang="en-US" sz="1200" b="1" i="0" u="none" strike="noStrike" kern="1200" cap="none" spc="0" normalizeH="0" baseline="0" noProof="0" dirty="0">
              <a:ln>
                <a:noFill/>
              </a:ln>
              <a:solidFill>
                <a:srgbClr val="18181E"/>
              </a:solidFill>
              <a:effectLst/>
              <a:uLnTx/>
              <a:uFillTx/>
              <a:latin typeface="Arial"/>
              <a:cs typeface="Arial"/>
            </a:endParaRPr>
          </a:p>
          <a:p>
            <a:pPr defTabSz="914262">
              <a:defRPr/>
            </a:pPr>
            <a:endParaRPr lang="en-US" sz="1200" b="1" i="0" u="none" strike="noStrike" kern="1200" cap="none" spc="0" normalizeH="0" baseline="0" noProof="0" dirty="0">
              <a:ln>
                <a:noFill/>
              </a:ln>
              <a:solidFill>
                <a:srgbClr val="18181E"/>
              </a:solidFill>
              <a:effectLst/>
              <a:uLnTx/>
              <a:uFillTx/>
              <a:latin typeface="Arial" panose="020B0604020202020204" pitchFamily="34" charset="0"/>
              <a:cs typeface="Arial" panose="020B0604020202020204" pitchFamily="34" charset="0"/>
            </a:endParaRPr>
          </a:p>
          <a:p>
            <a:pPr defTabSz="914262">
              <a:defRPr/>
            </a:pPr>
            <a:endParaRPr lang="en-US" sz="1200" b="1" dirty="0">
              <a:solidFill>
                <a:srgbClr val="18181E"/>
              </a:solidFill>
              <a:latin typeface="Arial" panose="020B0604020202020204" pitchFamily="34" charset="0"/>
              <a:cs typeface="Arial" panose="020B0604020202020204" pitchFamily="34" charset="0"/>
            </a:endParaRPr>
          </a:p>
          <a:p>
            <a:pPr defTabSz="914262">
              <a:buClr>
                <a:srgbClr val="9519EF"/>
              </a:buClr>
              <a:defRPr/>
            </a:pPr>
            <a:endParaRPr lang="en-US" sz="1100" dirty="0">
              <a:solidFill>
                <a:srgbClr val="18181E"/>
              </a:solidFill>
              <a:latin typeface="Arial" panose="020B0604020202020204" pitchFamily="34" charset="0"/>
              <a:cs typeface="Arial" panose="020B0604020202020204" pitchFamily="34" charset="0"/>
            </a:endParaRPr>
          </a:p>
        </p:txBody>
      </p:sp>
      <p:sp>
        <p:nvSpPr>
          <p:cNvPr id="2" name="Rectangle 26">
            <a:extLst>
              <a:ext uri="{FF2B5EF4-FFF2-40B4-BE49-F238E27FC236}">
                <a16:creationId xmlns:a16="http://schemas.microsoft.com/office/drawing/2014/main" id="{A1EF5896-B98B-913B-ACF2-7DF2667BE3CA}"/>
              </a:ext>
            </a:extLst>
          </p:cNvPr>
          <p:cNvSpPr>
            <a:spLocks noChangeArrowheads="1"/>
          </p:cNvSpPr>
          <p:nvPr/>
        </p:nvSpPr>
        <p:spPr bwMode="gray">
          <a:xfrm>
            <a:off x="7581900" y="631825"/>
            <a:ext cx="4359275" cy="1800225"/>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Ins="0"/>
          <a:lstStyle/>
          <a:p>
            <a:pPr defTabSz="914262" fontAlgn="auto">
              <a:spcBef>
                <a:spcPts val="0"/>
              </a:spcBef>
              <a:spcAft>
                <a:spcPts val="0"/>
              </a:spcAft>
              <a:buClr>
                <a:srgbClr val="9519EF"/>
              </a:buClr>
              <a:defRPr/>
            </a:pPr>
            <a:r>
              <a:rPr lang="en-US" sz="1200" dirty="0">
                <a:solidFill>
                  <a:schemeClr val="tx1"/>
                </a:solidFill>
                <a:latin typeface="Arial" panose="020B0604020202020204" pitchFamily="34" charset="0"/>
                <a:cs typeface="Arial" panose="020B0604020202020204" pitchFamily="34" charset="0"/>
              </a:rPr>
              <a:t>Project Sponsor	: </a:t>
            </a:r>
            <a:r>
              <a:rPr lang="en-US" sz="1200" b="1" dirty="0">
                <a:solidFill>
                  <a:schemeClr val="accent3"/>
                </a:solidFill>
                <a:latin typeface="Arial" panose="020B0604020202020204" pitchFamily="34" charset="0"/>
                <a:cs typeface="Arial" panose="020B0604020202020204" pitchFamily="34" charset="0"/>
              </a:rPr>
              <a:t>Apollo R&amp;D</a:t>
            </a:r>
          </a:p>
          <a:p>
            <a:pPr defTabSz="914262" fontAlgn="auto">
              <a:spcBef>
                <a:spcPts val="0"/>
              </a:spcBef>
              <a:spcAft>
                <a:spcPts val="0"/>
              </a:spcAft>
              <a:buClr>
                <a:srgbClr val="9519EF"/>
              </a:buClr>
              <a:defRPr/>
            </a:pPr>
            <a:r>
              <a:rPr lang="en-US" sz="1200" dirty="0">
                <a:solidFill>
                  <a:schemeClr val="tx1"/>
                </a:solidFill>
                <a:latin typeface="Arial" panose="020B0604020202020204" pitchFamily="34" charset="0"/>
                <a:cs typeface="Arial" panose="020B0604020202020204" pitchFamily="34" charset="0"/>
              </a:rPr>
              <a:t>Project Owner	: </a:t>
            </a:r>
            <a:r>
              <a:rPr lang="en-US" sz="1200" b="1" dirty="0">
                <a:solidFill>
                  <a:schemeClr val="accent3"/>
                </a:solidFill>
                <a:latin typeface="Arial" panose="020B0604020202020204" pitchFamily="34" charset="0"/>
                <a:cs typeface="Arial" panose="020B0604020202020204" pitchFamily="34" charset="0"/>
              </a:rPr>
              <a:t>Unnikrishnan P K </a:t>
            </a:r>
          </a:p>
          <a:p>
            <a:pPr defTabSz="914262" fontAlgn="auto">
              <a:spcBef>
                <a:spcPts val="0"/>
              </a:spcBef>
              <a:spcAft>
                <a:spcPts val="0"/>
              </a:spcAft>
              <a:buClr>
                <a:srgbClr val="9519EF"/>
              </a:buClr>
              <a:defRPr/>
            </a:pPr>
            <a:r>
              <a:rPr lang="en-US" sz="1200" dirty="0">
                <a:solidFill>
                  <a:schemeClr val="tx1"/>
                </a:solidFill>
                <a:latin typeface="Arial" panose="020B0604020202020204" pitchFamily="34" charset="0"/>
                <a:cs typeface="Arial" panose="020B0604020202020204" pitchFamily="34" charset="0"/>
              </a:rPr>
              <a:t>Industry Mentor	: </a:t>
            </a:r>
            <a:r>
              <a:rPr lang="en-US" sz="1200" b="1" dirty="0">
                <a:solidFill>
                  <a:schemeClr val="accent3"/>
                </a:solidFill>
                <a:latin typeface="Arial" panose="020B0604020202020204" pitchFamily="34" charset="0"/>
                <a:cs typeface="Arial" panose="020B0604020202020204" pitchFamily="34" charset="0"/>
              </a:rPr>
              <a:t>Mr. </a:t>
            </a:r>
            <a:r>
              <a:rPr lang="en-US" sz="1200" b="1" dirty="0" err="1">
                <a:solidFill>
                  <a:schemeClr val="accent3"/>
                </a:solidFill>
                <a:latin typeface="Arial" panose="020B0604020202020204" pitchFamily="34" charset="0"/>
                <a:cs typeface="Arial" panose="020B0604020202020204" pitchFamily="34" charset="0"/>
              </a:rPr>
              <a:t>HariGovindan</a:t>
            </a:r>
            <a:r>
              <a:rPr lang="en-US" sz="1200" b="1" dirty="0">
                <a:solidFill>
                  <a:schemeClr val="accent3"/>
                </a:solidFill>
                <a:latin typeface="Arial" panose="020B0604020202020204" pitchFamily="34" charset="0"/>
                <a:cs typeface="Arial" panose="020B0604020202020204" pitchFamily="34" charset="0"/>
              </a:rPr>
              <a:t> </a:t>
            </a:r>
          </a:p>
          <a:p>
            <a:pPr defTabSz="914262" fontAlgn="auto">
              <a:spcBef>
                <a:spcPts val="0"/>
              </a:spcBef>
              <a:spcAft>
                <a:spcPts val="0"/>
              </a:spcAft>
              <a:buClr>
                <a:srgbClr val="9519EF"/>
              </a:buClr>
              <a:defRPr/>
            </a:pPr>
            <a:r>
              <a:rPr lang="en-US" sz="1200" dirty="0">
                <a:solidFill>
                  <a:schemeClr val="tx1"/>
                </a:solidFill>
                <a:latin typeface="Arial" panose="020B0604020202020204" pitchFamily="34" charset="0"/>
                <a:cs typeface="Arial" panose="020B0604020202020204" pitchFamily="34" charset="0"/>
              </a:rPr>
              <a:t>Faculty Mentor	: </a:t>
            </a:r>
            <a:r>
              <a:rPr lang="en-US" sz="1200" b="1" dirty="0">
                <a:solidFill>
                  <a:schemeClr val="accent4">
                    <a:lumMod val="75000"/>
                  </a:schemeClr>
                </a:solidFill>
                <a:latin typeface="Arial" panose="020B0604020202020204" pitchFamily="34" charset="0"/>
                <a:cs typeface="Arial" panose="020B0604020202020204" pitchFamily="34" charset="0"/>
              </a:rPr>
              <a:t>Dr. </a:t>
            </a:r>
            <a:r>
              <a:rPr lang="en-US" sz="1200" b="1" dirty="0" err="1">
                <a:solidFill>
                  <a:schemeClr val="accent4">
                    <a:lumMod val="75000"/>
                  </a:schemeClr>
                </a:solidFill>
                <a:latin typeface="Arial" panose="020B0604020202020204" pitchFamily="34" charset="0"/>
                <a:cs typeface="Arial" panose="020B0604020202020204" pitchFamily="34" charset="0"/>
              </a:rPr>
              <a:t>Suchithra</a:t>
            </a:r>
            <a:r>
              <a:rPr lang="en-US" sz="1200" b="1" dirty="0">
                <a:solidFill>
                  <a:schemeClr val="accent4">
                    <a:lumMod val="75000"/>
                  </a:schemeClr>
                </a:solidFill>
                <a:latin typeface="Arial" panose="020B0604020202020204" pitchFamily="34" charset="0"/>
                <a:cs typeface="Arial" panose="020B0604020202020204" pitchFamily="34" charset="0"/>
              </a:rPr>
              <a:t>. M </a:t>
            </a:r>
          </a:p>
          <a:p>
            <a:pPr defTabSz="914262" fontAlgn="auto">
              <a:spcBef>
                <a:spcPts val="0"/>
              </a:spcBef>
              <a:spcAft>
                <a:spcPts val="0"/>
              </a:spcAft>
              <a:buClr>
                <a:srgbClr val="9519EF"/>
              </a:buClr>
              <a:defRPr/>
            </a:pPr>
            <a:r>
              <a:rPr lang="en-US" sz="1200" dirty="0">
                <a:solidFill>
                  <a:schemeClr val="tx1"/>
                </a:solidFill>
                <a:latin typeface="Arial" panose="020B0604020202020204" pitchFamily="34" charset="0"/>
                <a:cs typeface="Arial" panose="020B0604020202020204" pitchFamily="34" charset="0"/>
              </a:rPr>
              <a:t>Students		: </a:t>
            </a:r>
            <a:r>
              <a:rPr lang="en-US" sz="1200" b="1" dirty="0">
                <a:solidFill>
                  <a:schemeClr val="accent4">
                    <a:lumMod val="75000"/>
                  </a:schemeClr>
                </a:solidFill>
                <a:latin typeface="Arial" panose="020B0604020202020204" pitchFamily="34" charset="0"/>
                <a:cs typeface="Arial" panose="020B0604020202020204" pitchFamily="34" charset="0"/>
              </a:rPr>
              <a:t>Vishal </a:t>
            </a:r>
            <a:r>
              <a:rPr lang="en-US" sz="1200" b="1" dirty="0" err="1">
                <a:solidFill>
                  <a:schemeClr val="accent4">
                    <a:lumMod val="75000"/>
                  </a:schemeClr>
                </a:solidFill>
                <a:latin typeface="Arial" panose="020B0604020202020204" pitchFamily="34" charset="0"/>
                <a:cs typeface="Arial" panose="020B0604020202020204" pitchFamily="34" charset="0"/>
              </a:rPr>
              <a:t>Khumar</a:t>
            </a:r>
            <a:r>
              <a:rPr lang="en-US" sz="1200" b="1" dirty="0">
                <a:solidFill>
                  <a:schemeClr val="accent4">
                    <a:lumMod val="75000"/>
                  </a:schemeClr>
                </a:solidFill>
                <a:latin typeface="Arial" panose="020B0604020202020204" pitchFamily="34" charset="0"/>
                <a:cs typeface="Arial" panose="020B0604020202020204" pitchFamily="34" charset="0"/>
              </a:rPr>
              <a:t> PD </a:t>
            </a:r>
          </a:p>
          <a:p>
            <a:pPr defTabSz="914262" fontAlgn="auto">
              <a:spcBef>
                <a:spcPts val="0"/>
              </a:spcBef>
              <a:spcAft>
                <a:spcPts val="0"/>
              </a:spcAft>
              <a:buClr>
                <a:srgbClr val="9519EF"/>
              </a:buClr>
              <a:defRPr/>
            </a:pPr>
            <a:r>
              <a:rPr lang="en-US" sz="1200" b="1" dirty="0">
                <a:solidFill>
                  <a:schemeClr val="accent4">
                    <a:lumMod val="75000"/>
                  </a:schemeClr>
                </a:solidFill>
                <a:latin typeface="Arial" panose="020B0604020202020204" pitchFamily="34" charset="0"/>
                <a:cs typeface="Arial" panose="020B0604020202020204" pitchFamily="34" charset="0"/>
              </a:rPr>
              <a:t>		  Ayushi Gupta </a:t>
            </a:r>
          </a:p>
          <a:p>
            <a:pPr defTabSz="914262" fontAlgn="auto">
              <a:spcBef>
                <a:spcPts val="0"/>
              </a:spcBef>
              <a:spcAft>
                <a:spcPts val="0"/>
              </a:spcAft>
              <a:buClr>
                <a:srgbClr val="9519EF"/>
              </a:buClr>
              <a:defRPr/>
            </a:pPr>
            <a:r>
              <a:rPr lang="en-US" sz="1200" b="1" dirty="0">
                <a:solidFill>
                  <a:schemeClr val="accent4">
                    <a:lumMod val="75000"/>
                  </a:schemeClr>
                </a:solidFill>
                <a:latin typeface="Arial" panose="020B0604020202020204" pitchFamily="34" charset="0"/>
                <a:cs typeface="Arial" panose="020B0604020202020204" pitchFamily="34" charset="0"/>
              </a:rPr>
              <a:t>		  </a:t>
            </a:r>
            <a:r>
              <a:rPr lang="en-US" sz="1200" b="1" dirty="0" err="1">
                <a:solidFill>
                  <a:schemeClr val="accent4">
                    <a:lumMod val="75000"/>
                  </a:schemeClr>
                </a:solidFill>
                <a:latin typeface="Arial" panose="020B0604020202020204" pitchFamily="34" charset="0"/>
                <a:cs typeface="Arial" panose="020B0604020202020204" pitchFamily="34" charset="0"/>
              </a:rPr>
              <a:t>Niloy</a:t>
            </a:r>
            <a:r>
              <a:rPr lang="en-US" sz="1200" b="1" dirty="0">
                <a:solidFill>
                  <a:schemeClr val="accent4">
                    <a:lumMod val="75000"/>
                  </a:schemeClr>
                </a:solidFill>
                <a:latin typeface="Arial" panose="020B0604020202020204" pitchFamily="34" charset="0"/>
                <a:cs typeface="Arial" panose="020B0604020202020204" pitchFamily="34" charset="0"/>
              </a:rPr>
              <a:t> Nath</a:t>
            </a:r>
          </a:p>
          <a:p>
            <a:pPr defTabSz="914262" fontAlgn="auto">
              <a:spcBef>
                <a:spcPts val="0"/>
              </a:spcBef>
              <a:spcAft>
                <a:spcPts val="0"/>
              </a:spcAft>
              <a:buClr>
                <a:srgbClr val="9519EF"/>
              </a:buClr>
              <a:defRPr/>
            </a:pPr>
            <a:r>
              <a:rPr lang="en-US" sz="1200" b="1" dirty="0">
                <a:solidFill>
                  <a:schemeClr val="accent4">
                    <a:lumMod val="75000"/>
                  </a:schemeClr>
                </a:solidFill>
                <a:latin typeface="Arial" panose="020B0604020202020204" pitchFamily="34" charset="0"/>
                <a:cs typeface="Arial" panose="020B0604020202020204" pitchFamily="34" charset="0"/>
              </a:rPr>
              <a:t>		  Arnav </a:t>
            </a:r>
            <a:r>
              <a:rPr lang="en-US" sz="1200" b="1" dirty="0" err="1">
                <a:solidFill>
                  <a:schemeClr val="accent4">
                    <a:lumMod val="75000"/>
                  </a:schemeClr>
                </a:solidFill>
                <a:latin typeface="Arial" panose="020B0604020202020204" pitchFamily="34" charset="0"/>
                <a:cs typeface="Arial" panose="020B0604020202020204" pitchFamily="34" charset="0"/>
              </a:rPr>
              <a:t>SIngh</a:t>
            </a:r>
            <a:r>
              <a:rPr lang="en-US" sz="1200" b="1" dirty="0">
                <a:solidFill>
                  <a:schemeClr val="accent4">
                    <a:lumMod val="75000"/>
                  </a:schemeClr>
                </a:solidFill>
                <a:latin typeface="Arial" panose="020B0604020202020204" pitchFamily="34" charset="0"/>
                <a:cs typeface="Arial" panose="020B0604020202020204" pitchFamily="34" charset="0"/>
              </a:rPr>
              <a:t> </a:t>
            </a:r>
          </a:p>
        </p:txBody>
      </p:sp>
      <p:sp>
        <p:nvSpPr>
          <p:cNvPr id="9" name="Rectangle 26">
            <a:extLst>
              <a:ext uri="{FF2B5EF4-FFF2-40B4-BE49-F238E27FC236}">
                <a16:creationId xmlns:a16="http://schemas.microsoft.com/office/drawing/2014/main" id="{D2CB3789-0560-558A-20BE-22268A4D0A88}"/>
              </a:ext>
            </a:extLst>
          </p:cNvPr>
          <p:cNvSpPr>
            <a:spLocks noChangeArrowheads="1"/>
          </p:cNvSpPr>
          <p:nvPr/>
        </p:nvSpPr>
        <p:spPr bwMode="gray">
          <a:xfrm>
            <a:off x="7581900" y="2527300"/>
            <a:ext cx="4359275" cy="835025"/>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Ins="0"/>
          <a:lstStyle/>
          <a:p>
            <a:pPr defTabSz="914262" fontAlgn="auto">
              <a:spcBef>
                <a:spcPts val="0"/>
              </a:spcBef>
              <a:spcAft>
                <a:spcPts val="0"/>
              </a:spcAft>
              <a:buClr>
                <a:srgbClr val="9519EF"/>
              </a:buClr>
              <a:defRPr/>
            </a:pPr>
            <a:r>
              <a:rPr lang="en-US" sz="1200" dirty="0">
                <a:solidFill>
                  <a:schemeClr val="tx1"/>
                </a:solidFill>
                <a:latin typeface="Arial" panose="020B0604020202020204" pitchFamily="34" charset="0"/>
                <a:cs typeface="Arial" panose="020B0604020202020204" pitchFamily="34" charset="0"/>
              </a:rPr>
              <a:t>Project Start Date	: Dec’23</a:t>
            </a:r>
            <a:endParaRPr lang="en-US" sz="1200" b="1" dirty="0">
              <a:solidFill>
                <a:schemeClr val="accent3"/>
              </a:solidFill>
              <a:latin typeface="Arial" panose="020B0604020202020204" pitchFamily="34" charset="0"/>
              <a:cs typeface="Arial" panose="020B0604020202020204" pitchFamily="34" charset="0"/>
            </a:endParaRPr>
          </a:p>
          <a:p>
            <a:pPr defTabSz="914262" fontAlgn="auto">
              <a:spcBef>
                <a:spcPts val="0"/>
              </a:spcBef>
              <a:spcAft>
                <a:spcPts val="0"/>
              </a:spcAft>
              <a:buClr>
                <a:srgbClr val="9519EF"/>
              </a:buClr>
              <a:defRPr/>
            </a:pPr>
            <a:r>
              <a:rPr lang="en-US" sz="1200" dirty="0">
                <a:solidFill>
                  <a:schemeClr val="tx1"/>
                </a:solidFill>
                <a:latin typeface="Arial" panose="020B0604020202020204" pitchFamily="34" charset="0"/>
                <a:cs typeface="Arial" panose="020B0604020202020204" pitchFamily="34" charset="0"/>
              </a:rPr>
              <a:t>Project </a:t>
            </a:r>
            <a:r>
              <a:rPr lang="en-US" sz="1200" dirty="0" err="1">
                <a:solidFill>
                  <a:schemeClr val="tx1"/>
                </a:solidFill>
                <a:latin typeface="Arial" panose="020B0604020202020204" pitchFamily="34" charset="0"/>
                <a:cs typeface="Arial" panose="020B0604020202020204" pitchFamily="34" charset="0"/>
              </a:rPr>
              <a:t>SoP</a:t>
            </a:r>
            <a:r>
              <a:rPr lang="en-US" sz="1200" dirty="0">
                <a:solidFill>
                  <a:schemeClr val="tx1"/>
                </a:solidFill>
                <a:latin typeface="Arial" panose="020B0604020202020204" pitchFamily="34" charset="0"/>
                <a:cs typeface="Arial" panose="020B0604020202020204" pitchFamily="34" charset="0"/>
              </a:rPr>
              <a:t>		: May’24</a:t>
            </a:r>
            <a:endParaRPr lang="en-US" sz="1200" b="1" dirty="0">
              <a:solidFill>
                <a:schemeClr val="accent3"/>
              </a:solidFill>
              <a:latin typeface="Arial" panose="020B0604020202020204" pitchFamily="34" charset="0"/>
              <a:cs typeface="Arial" panose="020B0604020202020204" pitchFamily="34" charset="0"/>
            </a:endParaRPr>
          </a:p>
        </p:txBody>
      </p:sp>
      <p:pic>
        <p:nvPicPr>
          <p:cNvPr id="5" name="Picture 4" descr="A green check mark in a square with dots&#10;&#10;Description automatically generated">
            <a:extLst>
              <a:ext uri="{FF2B5EF4-FFF2-40B4-BE49-F238E27FC236}">
                <a16:creationId xmlns:a16="http://schemas.microsoft.com/office/drawing/2014/main" id="{E3DE79DC-924B-82BF-10D7-F36C9AD86262}"/>
              </a:ext>
            </a:extLst>
          </p:cNvPr>
          <p:cNvPicPr>
            <a:picLocks noChangeAspect="1"/>
          </p:cNvPicPr>
          <p:nvPr/>
        </p:nvPicPr>
        <p:blipFill>
          <a:blip r:embed="rId7" cstate="hq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12725" y="3416973"/>
            <a:ext cx="393235" cy="393235"/>
          </a:xfrm>
          <a:prstGeom prst="rect">
            <a:avLst/>
          </a:prstGeom>
        </p:spPr>
      </p:pic>
      <p:pic>
        <p:nvPicPr>
          <p:cNvPr id="10" name="Picture 9" descr="A green check mark in a square with dots&#10;&#10;Description automatically generated">
            <a:extLst>
              <a:ext uri="{FF2B5EF4-FFF2-40B4-BE49-F238E27FC236}">
                <a16:creationId xmlns:a16="http://schemas.microsoft.com/office/drawing/2014/main" id="{D88D3F69-4178-6074-DC21-E3F07AC9327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322830" y="3427369"/>
            <a:ext cx="393235" cy="393235"/>
          </a:xfrm>
          <a:prstGeom prst="rect">
            <a:avLst/>
          </a:prstGeom>
        </p:spPr>
      </p:pic>
    </p:spTree>
    <p:extLst>
      <p:ext uri="{BB962C8B-B14F-4D97-AF65-F5344CB8AC3E}">
        <p14:creationId xmlns:p14="http://schemas.microsoft.com/office/powerpoint/2010/main" val="21993981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6">
            <a:extLst>
              <a:ext uri="{FF2B5EF4-FFF2-40B4-BE49-F238E27FC236}">
                <a16:creationId xmlns:a16="http://schemas.microsoft.com/office/drawing/2014/main" id="{677629D4-8D22-476D-8037-8CDD009ECF38}"/>
              </a:ext>
            </a:extLst>
          </p:cNvPr>
          <p:cNvSpPr>
            <a:spLocks noChangeArrowheads="1"/>
          </p:cNvSpPr>
          <p:nvPr/>
        </p:nvSpPr>
        <p:spPr bwMode="gray">
          <a:xfrm>
            <a:off x="251263" y="189481"/>
            <a:ext cx="10339572" cy="319806"/>
          </a:xfrm>
          <a:prstGeom prst="rect">
            <a:avLst/>
          </a:prstGeom>
          <a:solidFill>
            <a:schemeClr val="bg1"/>
          </a:solidFill>
          <a:ln w="19050">
            <a:noFill/>
            <a:miter lim="800000"/>
            <a:headEnd/>
            <a:tailEnd/>
          </a:ln>
        </p:spPr>
        <p:txBody>
          <a:bodyPr rIns="0" anchor="ctr"/>
          <a:lstStyle/>
          <a:p>
            <a:pPr marR="0" lvl="0" algn="l" defTabSz="914262" rtl="0" eaLnBrk="1" fontAlgn="auto" latinLnBrk="0" hangingPunct="1">
              <a:spcBef>
                <a:spcPts val="0"/>
              </a:spcBef>
              <a:spcAft>
                <a:spcPts val="0"/>
              </a:spcAft>
              <a:buClr>
                <a:srgbClr val="9519EF"/>
              </a:buClr>
              <a:buSzTx/>
              <a:tabLst/>
              <a:defRPr/>
            </a:pPr>
            <a:r>
              <a:rPr kumimoji="0" lang="en-US" sz="1600" b="1"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Project Title:</a:t>
            </a:r>
          </a:p>
        </p:txBody>
      </p:sp>
      <p:sp>
        <p:nvSpPr>
          <p:cNvPr id="23" name="Rectangle: Rounded Corners 22">
            <a:extLst>
              <a:ext uri="{FF2B5EF4-FFF2-40B4-BE49-F238E27FC236}">
                <a16:creationId xmlns:a16="http://schemas.microsoft.com/office/drawing/2014/main" id="{4D99F80D-AB4E-6E85-9A4E-134820E31F85}"/>
              </a:ext>
            </a:extLst>
          </p:cNvPr>
          <p:cNvSpPr/>
          <p:nvPr/>
        </p:nvSpPr>
        <p:spPr>
          <a:xfrm>
            <a:off x="956572" y="962128"/>
            <a:ext cx="2916000" cy="1800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r>
              <a:rPr lang="en-IN" sz="2000" b="1" dirty="0">
                <a:solidFill>
                  <a:schemeClr val="tx1"/>
                </a:solidFill>
              </a:rPr>
              <a:t>Input</a:t>
            </a:r>
          </a:p>
          <a:p>
            <a:endParaRPr lang="en-IN" sz="1200" b="1" dirty="0">
              <a:solidFill>
                <a:schemeClr val="tx1"/>
              </a:solidFill>
            </a:endParaRPr>
          </a:p>
          <a:p>
            <a:r>
              <a:rPr lang="en-IN" sz="1600" b="1" dirty="0">
                <a:solidFill>
                  <a:schemeClr val="tx1"/>
                </a:solidFill>
              </a:rPr>
              <a:t>Tyre Footprint Dataset</a:t>
            </a:r>
          </a:p>
          <a:p>
            <a:r>
              <a:rPr lang="en-US" sz="1200" dirty="0">
                <a:solidFill>
                  <a:schemeClr val="tx1"/>
                </a:solidFill>
              </a:rPr>
              <a:t>	 </a:t>
            </a:r>
            <a:endParaRPr lang="en-IN" sz="1200" dirty="0">
              <a:solidFill>
                <a:schemeClr val="tx1"/>
              </a:solidFill>
            </a:endParaRPr>
          </a:p>
        </p:txBody>
      </p:sp>
      <p:sp>
        <p:nvSpPr>
          <p:cNvPr id="24" name="Rectangle: Rounded Corners 23">
            <a:extLst>
              <a:ext uri="{FF2B5EF4-FFF2-40B4-BE49-F238E27FC236}">
                <a16:creationId xmlns:a16="http://schemas.microsoft.com/office/drawing/2014/main" id="{1C59C28C-07B6-2E57-55DE-A0B5E0D5602D}"/>
              </a:ext>
            </a:extLst>
          </p:cNvPr>
          <p:cNvSpPr/>
          <p:nvPr/>
        </p:nvSpPr>
        <p:spPr>
          <a:xfrm>
            <a:off x="4143720" y="962128"/>
            <a:ext cx="4061639" cy="18000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r>
              <a:rPr lang="en-IN" sz="1200" b="1" dirty="0">
                <a:solidFill>
                  <a:schemeClr val="tx1"/>
                </a:solidFill>
              </a:rPr>
              <a:t>Process (What is differentiator from current)</a:t>
            </a:r>
          </a:p>
          <a:p>
            <a:endParaRPr lang="en-IN" sz="1200" b="1" dirty="0">
              <a:solidFill>
                <a:schemeClr val="tx1"/>
              </a:solidFill>
            </a:endParaRPr>
          </a:p>
          <a:p>
            <a:r>
              <a:rPr lang="en-IN" sz="1200" b="1" dirty="0">
                <a:solidFill>
                  <a:schemeClr val="tx1"/>
                </a:solidFill>
              </a:rPr>
              <a:t>Integrated the parts of code individually as well as together to create a friendly user interface. This will help in a smooth onboarding,</a:t>
            </a:r>
          </a:p>
        </p:txBody>
      </p:sp>
      <p:sp>
        <p:nvSpPr>
          <p:cNvPr id="25" name="Rectangle: Rounded Corners 24">
            <a:extLst>
              <a:ext uri="{FF2B5EF4-FFF2-40B4-BE49-F238E27FC236}">
                <a16:creationId xmlns:a16="http://schemas.microsoft.com/office/drawing/2014/main" id="{AEB0305D-FEE7-1A37-8175-3FA47BCB558C}"/>
              </a:ext>
            </a:extLst>
          </p:cNvPr>
          <p:cNvSpPr/>
          <p:nvPr/>
        </p:nvSpPr>
        <p:spPr>
          <a:xfrm>
            <a:off x="8464681" y="932968"/>
            <a:ext cx="2916000" cy="1800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t"/>
          <a:lstStyle/>
          <a:p>
            <a:r>
              <a:rPr lang="en-IN" sz="2000" b="1" dirty="0">
                <a:solidFill>
                  <a:schemeClr val="tx1"/>
                </a:solidFill>
              </a:rPr>
              <a:t>Output</a:t>
            </a:r>
          </a:p>
          <a:p>
            <a:pPr marL="285750" indent="-285750">
              <a:buFont typeface="Arial" panose="020B0604020202020204" pitchFamily="34" charset="0"/>
              <a:buChar char="•"/>
            </a:pPr>
            <a:r>
              <a:rPr lang="en-US" sz="1200" b="1" dirty="0">
                <a:solidFill>
                  <a:schemeClr val="tx1"/>
                </a:solidFill>
              </a:rPr>
              <a:t>Segregating pressure contact area</a:t>
            </a:r>
          </a:p>
          <a:p>
            <a:pPr marL="285750" indent="-285750">
              <a:buFont typeface="Arial" panose="020B0604020202020204" pitchFamily="34" charset="0"/>
              <a:buChar char="•"/>
            </a:pPr>
            <a:r>
              <a:rPr lang="en-US" sz="1200" b="1" dirty="0">
                <a:solidFill>
                  <a:schemeClr val="tx1"/>
                </a:solidFill>
              </a:rPr>
              <a:t>boundaries</a:t>
            </a:r>
          </a:p>
          <a:p>
            <a:pPr marL="285750" indent="-285750">
              <a:buFont typeface="Arial" panose="020B0604020202020204" pitchFamily="34" charset="0"/>
              <a:buChar char="•"/>
            </a:pPr>
            <a:r>
              <a:rPr lang="en-US" sz="1200" b="1" dirty="0">
                <a:solidFill>
                  <a:schemeClr val="tx1"/>
                </a:solidFill>
              </a:rPr>
              <a:t>length, width and net area, land ratio</a:t>
            </a:r>
          </a:p>
          <a:p>
            <a:pPr marL="285750" indent="-285750">
              <a:buFont typeface="Arial" panose="020B0604020202020204" pitchFamily="34" charset="0"/>
              <a:buChar char="•"/>
            </a:pPr>
            <a:r>
              <a:rPr lang="en-US" sz="1200" b="1" dirty="0">
                <a:solidFill>
                  <a:schemeClr val="tx1"/>
                </a:solidFill>
              </a:rPr>
              <a:t>Stack graphs for column-wise and row-wise</a:t>
            </a:r>
            <a:endParaRPr lang="en-IN" sz="1200" b="1" dirty="0">
              <a:solidFill>
                <a:schemeClr val="tx1"/>
              </a:solidFill>
            </a:endParaRPr>
          </a:p>
        </p:txBody>
      </p:sp>
      <p:pic>
        <p:nvPicPr>
          <p:cNvPr id="14" name="Graphic 13" descr="Thought bubble outline">
            <a:extLst>
              <a:ext uri="{FF2B5EF4-FFF2-40B4-BE49-F238E27FC236}">
                <a16:creationId xmlns:a16="http://schemas.microsoft.com/office/drawing/2014/main" id="{82414E17-0B3F-E935-4477-F378D81AC9F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07684" y="779606"/>
            <a:ext cx="624090" cy="624090"/>
          </a:xfrm>
          <a:prstGeom prst="rect">
            <a:avLst/>
          </a:prstGeom>
        </p:spPr>
      </p:pic>
      <p:pic>
        <p:nvPicPr>
          <p:cNvPr id="27" name="Graphic 26" descr="Mouse outline">
            <a:extLst>
              <a:ext uri="{FF2B5EF4-FFF2-40B4-BE49-F238E27FC236}">
                <a16:creationId xmlns:a16="http://schemas.microsoft.com/office/drawing/2014/main" id="{A064ADB1-AA1B-05E5-7A3D-65A030C522A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9630" y="784806"/>
            <a:ext cx="624090" cy="624090"/>
          </a:xfrm>
          <a:prstGeom prst="rect">
            <a:avLst/>
          </a:prstGeom>
        </p:spPr>
      </p:pic>
      <p:pic>
        <p:nvPicPr>
          <p:cNvPr id="29" name="Graphic 28" descr="Monitor outline">
            <a:extLst>
              <a:ext uri="{FF2B5EF4-FFF2-40B4-BE49-F238E27FC236}">
                <a16:creationId xmlns:a16="http://schemas.microsoft.com/office/drawing/2014/main" id="{B61A3BCD-ACF9-4169-2D1B-A63D5EDC0A85}"/>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68636" y="764644"/>
            <a:ext cx="624090" cy="624090"/>
          </a:xfrm>
          <a:prstGeom prst="rect">
            <a:avLst/>
          </a:prstGeom>
        </p:spPr>
      </p:pic>
      <p:sp>
        <p:nvSpPr>
          <p:cNvPr id="30" name="Rectangle: Rounded Corners 29">
            <a:extLst>
              <a:ext uri="{FF2B5EF4-FFF2-40B4-BE49-F238E27FC236}">
                <a16:creationId xmlns:a16="http://schemas.microsoft.com/office/drawing/2014/main" id="{6A014BE5-907A-7BA9-4AE1-4C0DAA249C03}"/>
              </a:ext>
            </a:extLst>
          </p:cNvPr>
          <p:cNvSpPr/>
          <p:nvPr/>
        </p:nvSpPr>
        <p:spPr>
          <a:xfrm>
            <a:off x="956572" y="2874198"/>
            <a:ext cx="2916000" cy="190800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t"/>
          <a:lstStyle/>
          <a:p>
            <a:pPr marL="171450" indent="-171450">
              <a:buFont typeface="Arial" panose="020B0604020202020204" pitchFamily="34" charset="0"/>
              <a:buChar char="•"/>
            </a:pPr>
            <a:endParaRPr lang="en-IN" sz="1200" b="1" dirty="0">
              <a:solidFill>
                <a:schemeClr val="tx1"/>
              </a:solidFill>
            </a:endParaRPr>
          </a:p>
        </p:txBody>
      </p:sp>
      <p:sp>
        <p:nvSpPr>
          <p:cNvPr id="31" name="Rectangle: Rounded Corners 30">
            <a:extLst>
              <a:ext uri="{FF2B5EF4-FFF2-40B4-BE49-F238E27FC236}">
                <a16:creationId xmlns:a16="http://schemas.microsoft.com/office/drawing/2014/main" id="{460CD685-8619-03F8-76E5-C322C84ECCC6}"/>
              </a:ext>
            </a:extLst>
          </p:cNvPr>
          <p:cNvSpPr/>
          <p:nvPr/>
        </p:nvSpPr>
        <p:spPr>
          <a:xfrm>
            <a:off x="4143720" y="2879986"/>
            <a:ext cx="4065814" cy="190800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endParaRPr lang="en-IN" sz="1200" b="1" dirty="0">
              <a:solidFill>
                <a:schemeClr val="tx1"/>
              </a:solidFill>
            </a:endParaRPr>
          </a:p>
        </p:txBody>
      </p:sp>
      <p:sp>
        <p:nvSpPr>
          <p:cNvPr id="32" name="Rectangle: Rounded Corners 31">
            <a:extLst>
              <a:ext uri="{FF2B5EF4-FFF2-40B4-BE49-F238E27FC236}">
                <a16:creationId xmlns:a16="http://schemas.microsoft.com/office/drawing/2014/main" id="{0FA83B19-8475-A19B-B1DD-EF955C94A35A}"/>
              </a:ext>
            </a:extLst>
          </p:cNvPr>
          <p:cNvSpPr/>
          <p:nvPr/>
        </p:nvSpPr>
        <p:spPr>
          <a:xfrm>
            <a:off x="8468856" y="2850826"/>
            <a:ext cx="2916000" cy="190800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endParaRPr lang="en-IN" sz="1200" b="1" dirty="0">
              <a:solidFill>
                <a:schemeClr val="tx1"/>
              </a:solidFill>
            </a:endParaRPr>
          </a:p>
        </p:txBody>
      </p:sp>
      <p:sp>
        <p:nvSpPr>
          <p:cNvPr id="33" name="Rectangle: Rounded Corners 32">
            <a:extLst>
              <a:ext uri="{FF2B5EF4-FFF2-40B4-BE49-F238E27FC236}">
                <a16:creationId xmlns:a16="http://schemas.microsoft.com/office/drawing/2014/main" id="{2C673F91-34D0-B8C6-93E4-A10514C3FA56}"/>
              </a:ext>
            </a:extLst>
          </p:cNvPr>
          <p:cNvSpPr/>
          <p:nvPr/>
        </p:nvSpPr>
        <p:spPr>
          <a:xfrm>
            <a:off x="162047" y="962128"/>
            <a:ext cx="659756" cy="1800000"/>
          </a:xfrm>
          <a:prstGeom prst="roundRect">
            <a:avLst/>
          </a:prstGeom>
          <a:solidFill>
            <a:srgbClr val="7030A0"/>
          </a:solidFill>
        </p:spPr>
        <p:style>
          <a:lnRef idx="1">
            <a:schemeClr val="accent6"/>
          </a:lnRef>
          <a:fillRef idx="2">
            <a:schemeClr val="accent6"/>
          </a:fillRef>
          <a:effectRef idx="1">
            <a:schemeClr val="accent6"/>
          </a:effectRef>
          <a:fontRef idx="minor">
            <a:schemeClr val="dk1"/>
          </a:fontRef>
        </p:style>
        <p:txBody>
          <a:bodyPr vert="vert270" lIns="91440" tIns="45720" rIns="91440" bIns="45720" rtlCol="0" anchor="ctr"/>
          <a:lstStyle/>
          <a:p>
            <a:pPr algn="ctr"/>
            <a:r>
              <a:rPr lang="en-IN" sz="1200" b="1" dirty="0">
                <a:solidFill>
                  <a:schemeClr val="bg1"/>
                </a:solidFill>
              </a:rPr>
              <a:t>Process Schema</a:t>
            </a:r>
            <a:endParaRPr lang="en-US" dirty="0"/>
          </a:p>
        </p:txBody>
      </p:sp>
      <p:sp>
        <p:nvSpPr>
          <p:cNvPr id="34" name="Rectangle: Rounded Corners 33">
            <a:extLst>
              <a:ext uri="{FF2B5EF4-FFF2-40B4-BE49-F238E27FC236}">
                <a16:creationId xmlns:a16="http://schemas.microsoft.com/office/drawing/2014/main" id="{A34685E2-AA0F-DFAA-3FF0-AE11D8325D45}"/>
              </a:ext>
            </a:extLst>
          </p:cNvPr>
          <p:cNvSpPr/>
          <p:nvPr/>
        </p:nvSpPr>
        <p:spPr>
          <a:xfrm>
            <a:off x="162047" y="2874198"/>
            <a:ext cx="659756" cy="1908000"/>
          </a:xfrm>
          <a:prstGeom prst="roundRect">
            <a:avLst/>
          </a:prstGeom>
          <a:solidFill>
            <a:srgbClr val="FF0000"/>
          </a:solidFill>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IN" sz="1200" b="1" dirty="0">
                <a:solidFill>
                  <a:schemeClr val="bg1"/>
                </a:solidFill>
              </a:rPr>
              <a:t>Key Risks and Challenges</a:t>
            </a:r>
          </a:p>
        </p:txBody>
      </p:sp>
      <p:sp>
        <p:nvSpPr>
          <p:cNvPr id="2" name="Rectangle: Rounded Corners 1">
            <a:extLst>
              <a:ext uri="{FF2B5EF4-FFF2-40B4-BE49-F238E27FC236}">
                <a16:creationId xmlns:a16="http://schemas.microsoft.com/office/drawing/2014/main" id="{FA8851C4-A20E-EE6A-9956-4143ED7964F5}"/>
              </a:ext>
            </a:extLst>
          </p:cNvPr>
          <p:cNvSpPr/>
          <p:nvPr/>
        </p:nvSpPr>
        <p:spPr>
          <a:xfrm>
            <a:off x="956572" y="4894268"/>
            <a:ext cx="2916000" cy="1774251"/>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t"/>
          <a:lstStyle/>
          <a:p>
            <a:pPr marL="171450" indent="-171450">
              <a:buFont typeface="Arial" panose="020B0604020202020204" pitchFamily="34" charset="0"/>
              <a:buChar char="•"/>
            </a:pPr>
            <a:endParaRPr lang="en-US" sz="1200" b="1" dirty="0">
              <a:solidFill>
                <a:schemeClr val="tx1"/>
              </a:solidFill>
            </a:endParaRPr>
          </a:p>
        </p:txBody>
      </p:sp>
      <p:sp>
        <p:nvSpPr>
          <p:cNvPr id="10" name="Rectangle: Rounded Corners 9">
            <a:extLst>
              <a:ext uri="{FF2B5EF4-FFF2-40B4-BE49-F238E27FC236}">
                <a16:creationId xmlns:a16="http://schemas.microsoft.com/office/drawing/2014/main" id="{706F34B7-1A3A-88FF-6918-2FC7B8448749}"/>
              </a:ext>
            </a:extLst>
          </p:cNvPr>
          <p:cNvSpPr/>
          <p:nvPr/>
        </p:nvSpPr>
        <p:spPr>
          <a:xfrm>
            <a:off x="4143720" y="4900056"/>
            <a:ext cx="4065814" cy="190800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endParaRPr lang="en-IN" sz="1200" b="1" dirty="0">
              <a:solidFill>
                <a:schemeClr val="tx1"/>
              </a:solidFill>
            </a:endParaRPr>
          </a:p>
        </p:txBody>
      </p:sp>
      <p:sp>
        <p:nvSpPr>
          <p:cNvPr id="13" name="Rectangle: Rounded Corners 12">
            <a:extLst>
              <a:ext uri="{FF2B5EF4-FFF2-40B4-BE49-F238E27FC236}">
                <a16:creationId xmlns:a16="http://schemas.microsoft.com/office/drawing/2014/main" id="{8FBF7319-0E22-53A4-0D09-B40E23125033}"/>
              </a:ext>
            </a:extLst>
          </p:cNvPr>
          <p:cNvSpPr/>
          <p:nvPr/>
        </p:nvSpPr>
        <p:spPr>
          <a:xfrm>
            <a:off x="8468856" y="4870896"/>
            <a:ext cx="2916000" cy="190800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endParaRPr lang="en-IN" sz="1200" b="1" dirty="0">
              <a:solidFill>
                <a:schemeClr val="tx1"/>
              </a:solidFill>
            </a:endParaRPr>
          </a:p>
        </p:txBody>
      </p:sp>
      <p:sp>
        <p:nvSpPr>
          <p:cNvPr id="15" name="Rectangle: Rounded Corners 14">
            <a:extLst>
              <a:ext uri="{FF2B5EF4-FFF2-40B4-BE49-F238E27FC236}">
                <a16:creationId xmlns:a16="http://schemas.microsoft.com/office/drawing/2014/main" id="{31F03AB9-8876-FD1C-2B0E-72B197B7896B}"/>
              </a:ext>
            </a:extLst>
          </p:cNvPr>
          <p:cNvSpPr/>
          <p:nvPr/>
        </p:nvSpPr>
        <p:spPr>
          <a:xfrm>
            <a:off x="162047" y="4894268"/>
            <a:ext cx="659756" cy="1774251"/>
          </a:xfrm>
          <a:prstGeom prst="roundRect">
            <a:avLst/>
          </a:prstGeom>
          <a:solidFill>
            <a:srgbClr val="92D050"/>
          </a:solidFill>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IN" sz="1200" b="1" dirty="0">
                <a:solidFill>
                  <a:schemeClr val="tx1"/>
                </a:solidFill>
              </a:rPr>
              <a:t>Mitigation Plan</a:t>
            </a:r>
          </a:p>
        </p:txBody>
      </p:sp>
      <p:sp>
        <p:nvSpPr>
          <p:cNvPr id="17" name="Arrow: Notched Right 16">
            <a:extLst>
              <a:ext uri="{FF2B5EF4-FFF2-40B4-BE49-F238E27FC236}">
                <a16:creationId xmlns:a16="http://schemas.microsoft.com/office/drawing/2014/main" id="{64657EE7-7C83-188E-18C3-C133F24442D0}"/>
              </a:ext>
            </a:extLst>
          </p:cNvPr>
          <p:cNvSpPr/>
          <p:nvPr/>
        </p:nvSpPr>
        <p:spPr>
          <a:xfrm>
            <a:off x="3872572" y="1620456"/>
            <a:ext cx="271148" cy="509286"/>
          </a:xfrm>
          <a:prstGeom prst="notch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19" name="Arrow: Notched Right 18">
            <a:extLst>
              <a:ext uri="{FF2B5EF4-FFF2-40B4-BE49-F238E27FC236}">
                <a16:creationId xmlns:a16="http://schemas.microsoft.com/office/drawing/2014/main" id="{FE83D53C-D57F-42CC-36CC-44986419C989}"/>
              </a:ext>
            </a:extLst>
          </p:cNvPr>
          <p:cNvSpPr/>
          <p:nvPr/>
        </p:nvSpPr>
        <p:spPr>
          <a:xfrm>
            <a:off x="8209534" y="1601894"/>
            <a:ext cx="271148" cy="509286"/>
          </a:xfrm>
          <a:prstGeom prst="notch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21" name="Arrow: Notched Right 20">
            <a:extLst>
              <a:ext uri="{FF2B5EF4-FFF2-40B4-BE49-F238E27FC236}">
                <a16:creationId xmlns:a16="http://schemas.microsoft.com/office/drawing/2014/main" id="{C0AE74FF-42C0-ECB0-29CD-9919F295F0DF}"/>
              </a:ext>
            </a:extLst>
          </p:cNvPr>
          <p:cNvSpPr/>
          <p:nvPr/>
        </p:nvSpPr>
        <p:spPr>
          <a:xfrm rot="5400000">
            <a:off x="2278998" y="4555172"/>
            <a:ext cx="271148" cy="509286"/>
          </a:xfrm>
          <a:prstGeom prst="notch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26" name="Arrow: Notched Right 25">
            <a:extLst>
              <a:ext uri="{FF2B5EF4-FFF2-40B4-BE49-F238E27FC236}">
                <a16:creationId xmlns:a16="http://schemas.microsoft.com/office/drawing/2014/main" id="{25A06F1A-3D14-F3DC-E54B-994D05788687}"/>
              </a:ext>
            </a:extLst>
          </p:cNvPr>
          <p:cNvSpPr/>
          <p:nvPr/>
        </p:nvSpPr>
        <p:spPr>
          <a:xfrm rot="5400000">
            <a:off x="6038965" y="4635872"/>
            <a:ext cx="271148" cy="509286"/>
          </a:xfrm>
          <a:prstGeom prst="notch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28" name="Arrow: Notched Right 27">
            <a:extLst>
              <a:ext uri="{FF2B5EF4-FFF2-40B4-BE49-F238E27FC236}">
                <a16:creationId xmlns:a16="http://schemas.microsoft.com/office/drawing/2014/main" id="{C7F1F9E4-9D11-B854-6DB5-DDA96AFE41EC}"/>
              </a:ext>
            </a:extLst>
          </p:cNvPr>
          <p:cNvSpPr/>
          <p:nvPr/>
        </p:nvSpPr>
        <p:spPr>
          <a:xfrm rot="5400000">
            <a:off x="9787107" y="4555172"/>
            <a:ext cx="271148" cy="509286"/>
          </a:xfrm>
          <a:prstGeom prst="notch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4" name="TextBox 3"/>
          <p:cNvSpPr txBox="1"/>
          <p:nvPr/>
        </p:nvSpPr>
        <p:spPr>
          <a:xfrm>
            <a:off x="4398867" y="1388734"/>
            <a:ext cx="184731" cy="369332"/>
          </a:xfrm>
          <a:prstGeom prst="rect">
            <a:avLst/>
          </a:prstGeom>
          <a:noFill/>
        </p:spPr>
        <p:txBody>
          <a:bodyPr wrap="none" rtlCol="0">
            <a:spAutoFit/>
          </a:bodyPr>
          <a:lstStyle/>
          <a:p>
            <a:endParaRPr lang="en-IN" dirty="0"/>
          </a:p>
        </p:txBody>
      </p:sp>
      <p:sp>
        <p:nvSpPr>
          <p:cNvPr id="5" name="TextBox 4">
            <a:extLst>
              <a:ext uri="{FF2B5EF4-FFF2-40B4-BE49-F238E27FC236}">
                <a16:creationId xmlns:a16="http://schemas.microsoft.com/office/drawing/2014/main" id="{6D68A403-64FC-D1DB-D481-71E21A636783}"/>
              </a:ext>
            </a:extLst>
          </p:cNvPr>
          <p:cNvSpPr txBox="1"/>
          <p:nvPr/>
        </p:nvSpPr>
        <p:spPr>
          <a:xfrm>
            <a:off x="1081125" y="3143106"/>
            <a:ext cx="2656573" cy="1323439"/>
          </a:xfrm>
          <a:prstGeom prst="rect">
            <a:avLst/>
          </a:prstGeom>
          <a:noFill/>
        </p:spPr>
        <p:txBody>
          <a:bodyPr wrap="square" rtlCol="0">
            <a:spAutoFit/>
          </a:bodyPr>
          <a:lstStyle/>
          <a:p>
            <a:r>
              <a:rPr lang="en-US" sz="1600" dirty="0"/>
              <a:t>Maintaining confidentiality of footprint data set and getting desired output for the input images as all the photos belonged to different </a:t>
            </a:r>
            <a:r>
              <a:rPr lang="en-US" sz="1600" dirty="0" err="1"/>
              <a:t>tyres</a:t>
            </a:r>
            <a:r>
              <a:rPr lang="en-US" sz="1600" dirty="0"/>
              <a:t>.</a:t>
            </a:r>
            <a:endParaRPr lang="en-IN" sz="1600" dirty="0"/>
          </a:p>
        </p:txBody>
      </p:sp>
      <p:sp>
        <p:nvSpPr>
          <p:cNvPr id="6" name="TextBox 5">
            <a:extLst>
              <a:ext uri="{FF2B5EF4-FFF2-40B4-BE49-F238E27FC236}">
                <a16:creationId xmlns:a16="http://schemas.microsoft.com/office/drawing/2014/main" id="{78712610-50CA-AF2B-0600-4CF2AC096D2D}"/>
              </a:ext>
            </a:extLst>
          </p:cNvPr>
          <p:cNvSpPr txBox="1"/>
          <p:nvPr/>
        </p:nvSpPr>
        <p:spPr>
          <a:xfrm>
            <a:off x="4333159" y="3155744"/>
            <a:ext cx="3682759" cy="1323439"/>
          </a:xfrm>
          <a:prstGeom prst="rect">
            <a:avLst/>
          </a:prstGeom>
          <a:noFill/>
        </p:spPr>
        <p:txBody>
          <a:bodyPr wrap="square" rtlCol="0">
            <a:spAutoFit/>
          </a:bodyPr>
          <a:lstStyle/>
          <a:p>
            <a:r>
              <a:rPr lang="en-US" sz="1600" dirty="0"/>
              <a:t>Obtaining the expected outcome in the construction of stack graphs proved to be the biggest challenge as there were areas in the images that were unnecessary but were still visible in the graph.</a:t>
            </a:r>
            <a:endParaRPr lang="en-IN" sz="1600" dirty="0"/>
          </a:p>
        </p:txBody>
      </p:sp>
      <p:sp>
        <p:nvSpPr>
          <p:cNvPr id="7" name="TextBox 6">
            <a:extLst>
              <a:ext uri="{FF2B5EF4-FFF2-40B4-BE49-F238E27FC236}">
                <a16:creationId xmlns:a16="http://schemas.microsoft.com/office/drawing/2014/main" id="{817CABC7-85A0-9342-D40A-EA746005E756}"/>
              </a:ext>
            </a:extLst>
          </p:cNvPr>
          <p:cNvSpPr txBox="1"/>
          <p:nvPr/>
        </p:nvSpPr>
        <p:spPr>
          <a:xfrm>
            <a:off x="8578855" y="3024787"/>
            <a:ext cx="2656573" cy="1569660"/>
          </a:xfrm>
          <a:prstGeom prst="rect">
            <a:avLst/>
          </a:prstGeom>
          <a:noFill/>
        </p:spPr>
        <p:txBody>
          <a:bodyPr wrap="square" rtlCol="0">
            <a:spAutoFit/>
          </a:bodyPr>
          <a:lstStyle/>
          <a:p>
            <a:r>
              <a:rPr lang="en-US" sz="1600" dirty="0"/>
              <a:t>Sorting out the stack graph was another issue faced as all the </a:t>
            </a:r>
            <a:r>
              <a:rPr lang="en-US" sz="1600" dirty="0" err="1"/>
              <a:t>colours</a:t>
            </a:r>
            <a:r>
              <a:rPr lang="en-US" sz="1600" dirty="0"/>
              <a:t> were supposed to be plotted together which required regressive code optimization.</a:t>
            </a:r>
            <a:endParaRPr lang="en-IN" sz="1600" dirty="0"/>
          </a:p>
        </p:txBody>
      </p:sp>
      <p:sp>
        <p:nvSpPr>
          <p:cNvPr id="9" name="TextBox 8">
            <a:extLst>
              <a:ext uri="{FF2B5EF4-FFF2-40B4-BE49-F238E27FC236}">
                <a16:creationId xmlns:a16="http://schemas.microsoft.com/office/drawing/2014/main" id="{DA96527C-283D-9289-0C9B-07ADAE265510}"/>
              </a:ext>
            </a:extLst>
          </p:cNvPr>
          <p:cNvSpPr txBox="1"/>
          <p:nvPr/>
        </p:nvSpPr>
        <p:spPr>
          <a:xfrm>
            <a:off x="1112944" y="4890515"/>
            <a:ext cx="2656573" cy="1815882"/>
          </a:xfrm>
          <a:prstGeom prst="rect">
            <a:avLst/>
          </a:prstGeom>
          <a:noFill/>
        </p:spPr>
        <p:txBody>
          <a:bodyPr wrap="square" rtlCol="0">
            <a:spAutoFit/>
          </a:bodyPr>
          <a:lstStyle/>
          <a:p>
            <a:r>
              <a:rPr lang="en-US" sz="1600" dirty="0"/>
              <a:t>To ensure the confidentiality of the footprint dataset and achieve accurate outputs for tire images, we created a private repository on GitHub to securely upload and manage all data</a:t>
            </a:r>
          </a:p>
        </p:txBody>
      </p:sp>
      <p:sp>
        <p:nvSpPr>
          <p:cNvPr id="11" name="TextBox 10">
            <a:extLst>
              <a:ext uri="{FF2B5EF4-FFF2-40B4-BE49-F238E27FC236}">
                <a16:creationId xmlns:a16="http://schemas.microsoft.com/office/drawing/2014/main" id="{E70F9761-DB41-2833-1F64-3B0EF9BEA710}"/>
              </a:ext>
            </a:extLst>
          </p:cNvPr>
          <p:cNvSpPr txBox="1"/>
          <p:nvPr/>
        </p:nvSpPr>
        <p:spPr>
          <a:xfrm>
            <a:off x="4380686" y="4945389"/>
            <a:ext cx="3682759" cy="1815882"/>
          </a:xfrm>
          <a:prstGeom prst="rect">
            <a:avLst/>
          </a:prstGeom>
          <a:noFill/>
        </p:spPr>
        <p:txBody>
          <a:bodyPr wrap="square" rtlCol="0">
            <a:spAutoFit/>
          </a:bodyPr>
          <a:lstStyle/>
          <a:p>
            <a:r>
              <a:rPr lang="en-US" sz="1600" dirty="0"/>
              <a:t>To mitigate unnecessary areas in the stack graphs, refine contour filtering criteria, improve mask creation and combination, and apply morphological operations (like opening and closing) to remove small noise from the masks. This will ensure only relevant regions are analyzed.</a:t>
            </a:r>
          </a:p>
        </p:txBody>
      </p:sp>
      <p:sp>
        <p:nvSpPr>
          <p:cNvPr id="18" name="TextBox 17">
            <a:extLst>
              <a:ext uri="{FF2B5EF4-FFF2-40B4-BE49-F238E27FC236}">
                <a16:creationId xmlns:a16="http://schemas.microsoft.com/office/drawing/2014/main" id="{E2AF26B6-0C63-B567-3058-99945F74C2F6}"/>
              </a:ext>
            </a:extLst>
          </p:cNvPr>
          <p:cNvSpPr txBox="1"/>
          <p:nvPr/>
        </p:nvSpPr>
        <p:spPr>
          <a:xfrm>
            <a:off x="8695765" y="4996563"/>
            <a:ext cx="2539663" cy="1569660"/>
          </a:xfrm>
          <a:prstGeom prst="rect">
            <a:avLst/>
          </a:prstGeom>
          <a:noFill/>
        </p:spPr>
        <p:txBody>
          <a:bodyPr wrap="square" rtlCol="0">
            <a:spAutoFit/>
          </a:bodyPr>
          <a:lstStyle/>
          <a:p>
            <a:r>
              <a:rPr lang="en-US" sz="1600" dirty="0"/>
              <a:t>Enhanced contour filtering, mask creation, and algorithm efficiency to resolve stack graph issues, ensuring seamless color plotting and grouping.</a:t>
            </a:r>
          </a:p>
        </p:txBody>
      </p:sp>
    </p:spTree>
    <p:extLst>
      <p:ext uri="{BB962C8B-B14F-4D97-AF65-F5344CB8AC3E}">
        <p14:creationId xmlns:p14="http://schemas.microsoft.com/office/powerpoint/2010/main" val="3301881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6">
            <a:extLst>
              <a:ext uri="{FF2B5EF4-FFF2-40B4-BE49-F238E27FC236}">
                <a16:creationId xmlns:a16="http://schemas.microsoft.com/office/drawing/2014/main" id="{677629D4-8D22-476D-8037-8CDD009ECF38}"/>
              </a:ext>
            </a:extLst>
          </p:cNvPr>
          <p:cNvSpPr>
            <a:spLocks noChangeArrowheads="1"/>
          </p:cNvSpPr>
          <p:nvPr/>
        </p:nvSpPr>
        <p:spPr bwMode="gray">
          <a:xfrm>
            <a:off x="251263" y="189481"/>
            <a:ext cx="10339572" cy="319806"/>
          </a:xfrm>
          <a:prstGeom prst="rect">
            <a:avLst/>
          </a:prstGeom>
          <a:solidFill>
            <a:schemeClr val="bg1"/>
          </a:solidFill>
          <a:ln w="19050">
            <a:noFill/>
            <a:miter lim="800000"/>
            <a:headEnd/>
            <a:tailEnd/>
          </a:ln>
        </p:spPr>
        <p:txBody>
          <a:bodyPr rIns="0" anchor="ctr"/>
          <a:lstStyle/>
          <a:p>
            <a:pPr defTabSz="914262">
              <a:buClr>
                <a:srgbClr val="9519EF"/>
              </a:buClr>
              <a:defRPr/>
            </a:pPr>
            <a:r>
              <a:rPr lang="en-US" sz="1600" b="1" dirty="0">
                <a:solidFill>
                  <a:srgbClr val="18181E"/>
                </a:solidFill>
                <a:latin typeface="Arial" panose="020B0604020202020204" pitchFamily="34" charset="0"/>
                <a:cs typeface="Arial" panose="020B0604020202020204" pitchFamily="34" charset="0"/>
              </a:rPr>
              <a:t>Milestone 1</a:t>
            </a:r>
            <a:r>
              <a:rPr kumimoji="0" lang="en-US" sz="1600" b="1"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 </a:t>
            </a:r>
            <a:r>
              <a:rPr lang="en-US" sz="1600" dirty="0"/>
              <a:t>Measurement of overall dimensions</a:t>
            </a:r>
            <a:endParaRPr lang="en-IN" sz="1600" dirty="0"/>
          </a:p>
        </p:txBody>
      </p:sp>
      <p:pic>
        <p:nvPicPr>
          <p:cNvPr id="5" name="image1.png">
            <a:extLst>
              <a:ext uri="{FF2B5EF4-FFF2-40B4-BE49-F238E27FC236}">
                <a16:creationId xmlns:a16="http://schemas.microsoft.com/office/drawing/2014/main" id="{6CE273BE-52C0-6323-6A3B-136C772ECA35}"/>
              </a:ext>
            </a:extLst>
          </p:cNvPr>
          <p:cNvPicPr/>
          <p:nvPr/>
        </p:nvPicPr>
        <p:blipFill>
          <a:blip r:embed="rId2"/>
          <a:srcRect l="1977"/>
          <a:stretch>
            <a:fillRect/>
          </a:stretch>
        </p:blipFill>
        <p:spPr>
          <a:xfrm>
            <a:off x="432836" y="806016"/>
            <a:ext cx="3513522" cy="3015214"/>
          </a:xfrm>
          <a:prstGeom prst="rect">
            <a:avLst/>
          </a:prstGeom>
          <a:ln/>
        </p:spPr>
      </p:pic>
      <p:pic>
        <p:nvPicPr>
          <p:cNvPr id="6" name="image2.png">
            <a:extLst>
              <a:ext uri="{FF2B5EF4-FFF2-40B4-BE49-F238E27FC236}">
                <a16:creationId xmlns:a16="http://schemas.microsoft.com/office/drawing/2014/main" id="{751A4803-56B9-A718-302F-D215FF4E5C69}"/>
              </a:ext>
            </a:extLst>
          </p:cNvPr>
          <p:cNvPicPr/>
          <p:nvPr/>
        </p:nvPicPr>
        <p:blipFill>
          <a:blip r:embed="rId3"/>
          <a:srcRect/>
          <a:stretch>
            <a:fillRect/>
          </a:stretch>
        </p:blipFill>
        <p:spPr>
          <a:xfrm>
            <a:off x="3946358" y="806016"/>
            <a:ext cx="3513522" cy="3015214"/>
          </a:xfrm>
          <a:prstGeom prst="rect">
            <a:avLst/>
          </a:prstGeom>
          <a:ln/>
        </p:spPr>
      </p:pic>
      <p:pic>
        <p:nvPicPr>
          <p:cNvPr id="7" name="image6.png">
            <a:extLst>
              <a:ext uri="{FF2B5EF4-FFF2-40B4-BE49-F238E27FC236}">
                <a16:creationId xmlns:a16="http://schemas.microsoft.com/office/drawing/2014/main" id="{B143E69D-2610-0C44-1464-03C6B031CFF4}"/>
              </a:ext>
            </a:extLst>
          </p:cNvPr>
          <p:cNvPicPr/>
          <p:nvPr/>
        </p:nvPicPr>
        <p:blipFill rotWithShape="1">
          <a:blip r:embed="rId4"/>
          <a:srcRect r="33409"/>
          <a:stretch/>
        </p:blipFill>
        <p:spPr>
          <a:xfrm>
            <a:off x="7729086" y="806016"/>
            <a:ext cx="3724977" cy="3015214"/>
          </a:xfrm>
          <a:prstGeom prst="rect">
            <a:avLst/>
          </a:prstGeom>
          <a:ln/>
        </p:spPr>
      </p:pic>
      <p:pic>
        <p:nvPicPr>
          <p:cNvPr id="8" name="image4.png">
            <a:extLst>
              <a:ext uri="{FF2B5EF4-FFF2-40B4-BE49-F238E27FC236}">
                <a16:creationId xmlns:a16="http://schemas.microsoft.com/office/drawing/2014/main" id="{2533FB95-9284-420E-8952-7C813C221DE7}"/>
              </a:ext>
            </a:extLst>
          </p:cNvPr>
          <p:cNvPicPr/>
          <p:nvPr/>
        </p:nvPicPr>
        <p:blipFill rotWithShape="1">
          <a:blip r:embed="rId5"/>
          <a:srcRect r="32747"/>
          <a:stretch/>
        </p:blipFill>
        <p:spPr>
          <a:xfrm>
            <a:off x="365459" y="4010442"/>
            <a:ext cx="3321017" cy="2658077"/>
          </a:xfrm>
          <a:prstGeom prst="rect">
            <a:avLst/>
          </a:prstGeom>
          <a:ln/>
        </p:spPr>
      </p:pic>
    </p:spTree>
    <p:extLst>
      <p:ext uri="{BB962C8B-B14F-4D97-AF65-F5344CB8AC3E}">
        <p14:creationId xmlns:p14="http://schemas.microsoft.com/office/powerpoint/2010/main" val="17335172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6">
            <a:extLst>
              <a:ext uri="{FF2B5EF4-FFF2-40B4-BE49-F238E27FC236}">
                <a16:creationId xmlns:a16="http://schemas.microsoft.com/office/drawing/2014/main" id="{677629D4-8D22-476D-8037-8CDD009ECF38}"/>
              </a:ext>
            </a:extLst>
          </p:cNvPr>
          <p:cNvSpPr>
            <a:spLocks noChangeArrowheads="1"/>
          </p:cNvSpPr>
          <p:nvPr/>
        </p:nvSpPr>
        <p:spPr bwMode="gray">
          <a:xfrm>
            <a:off x="203137" y="237607"/>
            <a:ext cx="10339572" cy="319806"/>
          </a:xfrm>
          <a:prstGeom prst="rect">
            <a:avLst/>
          </a:prstGeom>
          <a:solidFill>
            <a:schemeClr val="bg1"/>
          </a:solidFill>
          <a:ln w="19050">
            <a:noFill/>
            <a:miter lim="800000"/>
            <a:headEnd/>
            <a:tailEnd/>
          </a:ln>
        </p:spPr>
        <p:txBody>
          <a:bodyPr rIns="0" anchor="ctr"/>
          <a:lstStyle/>
          <a:p>
            <a:pPr defTabSz="914262">
              <a:buClr>
                <a:srgbClr val="9519EF"/>
              </a:buClr>
              <a:defRPr/>
            </a:pPr>
            <a:r>
              <a:rPr lang="en-US" sz="1600" b="1" dirty="0">
                <a:solidFill>
                  <a:srgbClr val="18181E"/>
                </a:solidFill>
                <a:latin typeface="Arial" panose="020B0604020202020204" pitchFamily="34" charset="0"/>
                <a:cs typeface="Arial" panose="020B0604020202020204" pitchFamily="34" charset="0"/>
              </a:rPr>
              <a:t>Milestone 2 and 3</a:t>
            </a:r>
            <a:r>
              <a:rPr kumimoji="0" lang="en-US" sz="1600" b="1"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 </a:t>
            </a:r>
            <a:r>
              <a:rPr lang="en-US" altLang="en-US" sz="1600" dirty="0">
                <a:latin typeface="Calibri"/>
                <a:ea typeface="+mn-ea"/>
                <a:cs typeface="Arial"/>
              </a:rPr>
              <a:t>Separation of features and measurement of feature dimensions</a:t>
            </a:r>
            <a:endParaRPr lang="en-IN" altLang="en-US" sz="1600" dirty="0">
              <a:latin typeface="Calibri"/>
              <a:ea typeface="+mn-ea"/>
              <a:cs typeface="Arial"/>
            </a:endParaRPr>
          </a:p>
        </p:txBody>
      </p:sp>
      <p:pic>
        <p:nvPicPr>
          <p:cNvPr id="6" name="image2.png">
            <a:extLst>
              <a:ext uri="{FF2B5EF4-FFF2-40B4-BE49-F238E27FC236}">
                <a16:creationId xmlns:a16="http://schemas.microsoft.com/office/drawing/2014/main" id="{751A4803-56B9-A718-302F-D215FF4E5C69}"/>
              </a:ext>
            </a:extLst>
          </p:cNvPr>
          <p:cNvPicPr/>
          <p:nvPr/>
        </p:nvPicPr>
        <p:blipFill>
          <a:blip r:embed="rId2"/>
          <a:srcRect/>
          <a:stretch>
            <a:fillRect/>
          </a:stretch>
        </p:blipFill>
        <p:spPr>
          <a:xfrm>
            <a:off x="203137" y="705049"/>
            <a:ext cx="3107505" cy="2839454"/>
          </a:xfrm>
          <a:prstGeom prst="rect">
            <a:avLst/>
          </a:prstGeom>
          <a:ln/>
        </p:spPr>
      </p:pic>
      <p:pic>
        <p:nvPicPr>
          <p:cNvPr id="2" name="image7.png">
            <a:extLst>
              <a:ext uri="{FF2B5EF4-FFF2-40B4-BE49-F238E27FC236}">
                <a16:creationId xmlns:a16="http://schemas.microsoft.com/office/drawing/2014/main" id="{E104835D-315B-AB2C-2728-96E3BD2D0E59}"/>
              </a:ext>
            </a:extLst>
          </p:cNvPr>
          <p:cNvPicPr/>
          <p:nvPr/>
        </p:nvPicPr>
        <p:blipFill>
          <a:blip r:embed="rId3"/>
          <a:srcRect/>
          <a:stretch>
            <a:fillRect/>
          </a:stretch>
        </p:blipFill>
        <p:spPr>
          <a:xfrm>
            <a:off x="3310642" y="705049"/>
            <a:ext cx="2175758" cy="3722572"/>
          </a:xfrm>
          <a:prstGeom prst="rect">
            <a:avLst/>
          </a:prstGeom>
          <a:ln/>
        </p:spPr>
      </p:pic>
      <p:pic>
        <p:nvPicPr>
          <p:cNvPr id="4" name="image4.png">
            <a:extLst>
              <a:ext uri="{FF2B5EF4-FFF2-40B4-BE49-F238E27FC236}">
                <a16:creationId xmlns:a16="http://schemas.microsoft.com/office/drawing/2014/main" id="{5B9C22EC-2B0C-BEF7-2931-7C4F0AC985C7}"/>
              </a:ext>
            </a:extLst>
          </p:cNvPr>
          <p:cNvPicPr/>
          <p:nvPr/>
        </p:nvPicPr>
        <p:blipFill rotWithShape="1">
          <a:blip r:embed="rId4"/>
          <a:srcRect l="67018"/>
          <a:stretch/>
        </p:blipFill>
        <p:spPr>
          <a:xfrm>
            <a:off x="6418147" y="705049"/>
            <a:ext cx="1960345" cy="3245485"/>
          </a:xfrm>
          <a:prstGeom prst="rect">
            <a:avLst/>
          </a:prstGeom>
          <a:ln/>
        </p:spPr>
      </p:pic>
      <p:pic>
        <p:nvPicPr>
          <p:cNvPr id="7" name="image3.png">
            <a:extLst>
              <a:ext uri="{FF2B5EF4-FFF2-40B4-BE49-F238E27FC236}">
                <a16:creationId xmlns:a16="http://schemas.microsoft.com/office/drawing/2014/main" id="{A6F649D5-54D8-5033-FBE6-AB5343CAFDA2}"/>
              </a:ext>
            </a:extLst>
          </p:cNvPr>
          <p:cNvPicPr/>
          <p:nvPr/>
        </p:nvPicPr>
        <p:blipFill rotWithShape="1">
          <a:blip r:embed="rId5"/>
          <a:srcRect r="32867"/>
          <a:stretch/>
        </p:blipFill>
        <p:spPr>
          <a:xfrm>
            <a:off x="8378493" y="705049"/>
            <a:ext cx="2748312" cy="3623310"/>
          </a:xfrm>
          <a:prstGeom prst="rect">
            <a:avLst/>
          </a:prstGeom>
          <a:ln/>
        </p:spPr>
      </p:pic>
      <p:pic>
        <p:nvPicPr>
          <p:cNvPr id="8" name="image6.png">
            <a:extLst>
              <a:ext uri="{FF2B5EF4-FFF2-40B4-BE49-F238E27FC236}">
                <a16:creationId xmlns:a16="http://schemas.microsoft.com/office/drawing/2014/main" id="{C1505D89-5E63-A614-B4C9-EB93802FEDF0}"/>
              </a:ext>
            </a:extLst>
          </p:cNvPr>
          <p:cNvPicPr/>
          <p:nvPr/>
        </p:nvPicPr>
        <p:blipFill rotWithShape="1">
          <a:blip r:embed="rId6"/>
          <a:srcRect l="67018"/>
          <a:stretch/>
        </p:blipFill>
        <p:spPr>
          <a:xfrm>
            <a:off x="203137" y="3692139"/>
            <a:ext cx="1960346" cy="3050540"/>
          </a:xfrm>
          <a:prstGeom prst="rect">
            <a:avLst/>
          </a:prstGeom>
          <a:ln/>
        </p:spPr>
      </p:pic>
      <p:pic>
        <p:nvPicPr>
          <p:cNvPr id="9" name="image5.png">
            <a:extLst>
              <a:ext uri="{FF2B5EF4-FFF2-40B4-BE49-F238E27FC236}">
                <a16:creationId xmlns:a16="http://schemas.microsoft.com/office/drawing/2014/main" id="{B1315FCC-E6ED-EA63-19E3-182204020E77}"/>
              </a:ext>
            </a:extLst>
          </p:cNvPr>
          <p:cNvPicPr/>
          <p:nvPr/>
        </p:nvPicPr>
        <p:blipFill rotWithShape="1">
          <a:blip r:embed="rId7"/>
          <a:srcRect r="38424"/>
          <a:stretch/>
        </p:blipFill>
        <p:spPr>
          <a:xfrm>
            <a:off x="2163483" y="4575257"/>
            <a:ext cx="3659801" cy="2174875"/>
          </a:xfrm>
          <a:prstGeom prst="rect">
            <a:avLst/>
          </a:prstGeom>
          <a:ln/>
        </p:spPr>
      </p:pic>
    </p:spTree>
    <p:extLst>
      <p:ext uri="{BB962C8B-B14F-4D97-AF65-F5344CB8AC3E}">
        <p14:creationId xmlns:p14="http://schemas.microsoft.com/office/powerpoint/2010/main" val="41792065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6">
            <a:extLst>
              <a:ext uri="{FF2B5EF4-FFF2-40B4-BE49-F238E27FC236}">
                <a16:creationId xmlns:a16="http://schemas.microsoft.com/office/drawing/2014/main" id="{677629D4-8D22-476D-8037-8CDD009ECF38}"/>
              </a:ext>
            </a:extLst>
          </p:cNvPr>
          <p:cNvSpPr>
            <a:spLocks noChangeArrowheads="1"/>
          </p:cNvSpPr>
          <p:nvPr/>
        </p:nvSpPr>
        <p:spPr bwMode="gray">
          <a:xfrm>
            <a:off x="203137" y="237607"/>
            <a:ext cx="10339572" cy="319806"/>
          </a:xfrm>
          <a:prstGeom prst="rect">
            <a:avLst/>
          </a:prstGeom>
          <a:solidFill>
            <a:schemeClr val="bg1"/>
          </a:solidFill>
          <a:ln w="19050">
            <a:noFill/>
            <a:miter lim="800000"/>
            <a:headEnd/>
            <a:tailEnd/>
          </a:ln>
        </p:spPr>
        <p:txBody>
          <a:bodyPr rIns="0" anchor="ctr"/>
          <a:lstStyle/>
          <a:p>
            <a:pPr defTabSz="914262">
              <a:buClr>
                <a:srgbClr val="9519EF"/>
              </a:buClr>
              <a:defRPr/>
            </a:pPr>
            <a:r>
              <a:rPr lang="en-US" sz="1600" b="1" dirty="0">
                <a:solidFill>
                  <a:srgbClr val="18181E"/>
                </a:solidFill>
                <a:latin typeface="Arial" panose="020B0604020202020204" pitchFamily="34" charset="0"/>
                <a:cs typeface="Arial" panose="020B0604020202020204" pitchFamily="34" charset="0"/>
              </a:rPr>
              <a:t>Milestone 2 and 3</a:t>
            </a:r>
            <a:r>
              <a:rPr kumimoji="0" lang="en-US" sz="1600" b="1"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 </a:t>
            </a:r>
            <a:endParaRPr lang="en-IN" altLang="en-US" sz="1600" dirty="0">
              <a:latin typeface="Calibri"/>
              <a:ea typeface="+mn-ea"/>
              <a:cs typeface="Arial"/>
            </a:endParaRPr>
          </a:p>
        </p:txBody>
      </p:sp>
      <p:pic>
        <p:nvPicPr>
          <p:cNvPr id="6" name="image2.png">
            <a:extLst>
              <a:ext uri="{FF2B5EF4-FFF2-40B4-BE49-F238E27FC236}">
                <a16:creationId xmlns:a16="http://schemas.microsoft.com/office/drawing/2014/main" id="{751A4803-56B9-A718-302F-D215FF4E5C69}"/>
              </a:ext>
            </a:extLst>
          </p:cNvPr>
          <p:cNvPicPr/>
          <p:nvPr/>
        </p:nvPicPr>
        <p:blipFill>
          <a:blip r:embed="rId2"/>
          <a:srcRect/>
          <a:stretch>
            <a:fillRect/>
          </a:stretch>
        </p:blipFill>
        <p:spPr>
          <a:xfrm>
            <a:off x="203137" y="705049"/>
            <a:ext cx="3107505" cy="2839454"/>
          </a:xfrm>
          <a:prstGeom prst="rect">
            <a:avLst/>
          </a:prstGeom>
          <a:ln/>
        </p:spPr>
      </p:pic>
      <p:pic>
        <p:nvPicPr>
          <p:cNvPr id="2" name="image7.png">
            <a:extLst>
              <a:ext uri="{FF2B5EF4-FFF2-40B4-BE49-F238E27FC236}">
                <a16:creationId xmlns:a16="http://schemas.microsoft.com/office/drawing/2014/main" id="{E104835D-315B-AB2C-2728-96E3BD2D0E59}"/>
              </a:ext>
            </a:extLst>
          </p:cNvPr>
          <p:cNvPicPr/>
          <p:nvPr/>
        </p:nvPicPr>
        <p:blipFill>
          <a:blip r:embed="rId3"/>
          <a:srcRect/>
          <a:stretch>
            <a:fillRect/>
          </a:stretch>
        </p:blipFill>
        <p:spPr>
          <a:xfrm>
            <a:off x="3310642" y="705049"/>
            <a:ext cx="2175758" cy="3722572"/>
          </a:xfrm>
          <a:prstGeom prst="rect">
            <a:avLst/>
          </a:prstGeom>
          <a:ln/>
        </p:spPr>
      </p:pic>
      <p:pic>
        <p:nvPicPr>
          <p:cNvPr id="4" name="image4.png">
            <a:extLst>
              <a:ext uri="{FF2B5EF4-FFF2-40B4-BE49-F238E27FC236}">
                <a16:creationId xmlns:a16="http://schemas.microsoft.com/office/drawing/2014/main" id="{5B9C22EC-2B0C-BEF7-2931-7C4F0AC985C7}"/>
              </a:ext>
            </a:extLst>
          </p:cNvPr>
          <p:cNvPicPr/>
          <p:nvPr/>
        </p:nvPicPr>
        <p:blipFill rotWithShape="1">
          <a:blip r:embed="rId4"/>
          <a:srcRect l="67018"/>
          <a:stretch/>
        </p:blipFill>
        <p:spPr>
          <a:xfrm>
            <a:off x="6418147" y="705049"/>
            <a:ext cx="1960345" cy="3245485"/>
          </a:xfrm>
          <a:prstGeom prst="rect">
            <a:avLst/>
          </a:prstGeom>
          <a:ln/>
        </p:spPr>
      </p:pic>
      <p:pic>
        <p:nvPicPr>
          <p:cNvPr id="7" name="image3.png">
            <a:extLst>
              <a:ext uri="{FF2B5EF4-FFF2-40B4-BE49-F238E27FC236}">
                <a16:creationId xmlns:a16="http://schemas.microsoft.com/office/drawing/2014/main" id="{A6F649D5-54D8-5033-FBE6-AB5343CAFDA2}"/>
              </a:ext>
            </a:extLst>
          </p:cNvPr>
          <p:cNvPicPr/>
          <p:nvPr/>
        </p:nvPicPr>
        <p:blipFill rotWithShape="1">
          <a:blip r:embed="rId5"/>
          <a:srcRect r="32867"/>
          <a:stretch/>
        </p:blipFill>
        <p:spPr>
          <a:xfrm>
            <a:off x="8378493" y="705049"/>
            <a:ext cx="2748312" cy="3623310"/>
          </a:xfrm>
          <a:prstGeom prst="rect">
            <a:avLst/>
          </a:prstGeom>
          <a:ln/>
        </p:spPr>
      </p:pic>
      <p:pic>
        <p:nvPicPr>
          <p:cNvPr id="8" name="image6.png">
            <a:extLst>
              <a:ext uri="{FF2B5EF4-FFF2-40B4-BE49-F238E27FC236}">
                <a16:creationId xmlns:a16="http://schemas.microsoft.com/office/drawing/2014/main" id="{C1505D89-5E63-A614-B4C9-EB93802FEDF0}"/>
              </a:ext>
            </a:extLst>
          </p:cNvPr>
          <p:cNvPicPr/>
          <p:nvPr/>
        </p:nvPicPr>
        <p:blipFill rotWithShape="1">
          <a:blip r:embed="rId6"/>
          <a:srcRect l="67018"/>
          <a:stretch/>
        </p:blipFill>
        <p:spPr>
          <a:xfrm>
            <a:off x="203137" y="3699592"/>
            <a:ext cx="1960346" cy="3050540"/>
          </a:xfrm>
          <a:prstGeom prst="rect">
            <a:avLst/>
          </a:prstGeom>
          <a:ln/>
        </p:spPr>
      </p:pic>
      <p:pic>
        <p:nvPicPr>
          <p:cNvPr id="9" name="image5.png">
            <a:extLst>
              <a:ext uri="{FF2B5EF4-FFF2-40B4-BE49-F238E27FC236}">
                <a16:creationId xmlns:a16="http://schemas.microsoft.com/office/drawing/2014/main" id="{B1315FCC-E6ED-EA63-19E3-182204020E77}"/>
              </a:ext>
            </a:extLst>
          </p:cNvPr>
          <p:cNvPicPr/>
          <p:nvPr/>
        </p:nvPicPr>
        <p:blipFill rotWithShape="1">
          <a:blip r:embed="rId7"/>
          <a:srcRect r="38424"/>
          <a:stretch/>
        </p:blipFill>
        <p:spPr>
          <a:xfrm>
            <a:off x="2163483" y="4575257"/>
            <a:ext cx="3659801" cy="2174875"/>
          </a:xfrm>
          <a:prstGeom prst="rect">
            <a:avLst/>
          </a:prstGeom>
          <a:ln/>
        </p:spPr>
      </p:pic>
    </p:spTree>
    <p:extLst>
      <p:ext uri="{BB962C8B-B14F-4D97-AF65-F5344CB8AC3E}">
        <p14:creationId xmlns:p14="http://schemas.microsoft.com/office/powerpoint/2010/main" val="42388198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6">
            <a:extLst>
              <a:ext uri="{FF2B5EF4-FFF2-40B4-BE49-F238E27FC236}">
                <a16:creationId xmlns:a16="http://schemas.microsoft.com/office/drawing/2014/main" id="{677629D4-8D22-476D-8037-8CDD009ECF38}"/>
              </a:ext>
            </a:extLst>
          </p:cNvPr>
          <p:cNvSpPr>
            <a:spLocks noChangeArrowheads="1"/>
          </p:cNvSpPr>
          <p:nvPr/>
        </p:nvSpPr>
        <p:spPr bwMode="gray">
          <a:xfrm>
            <a:off x="203137" y="237607"/>
            <a:ext cx="10339572" cy="319806"/>
          </a:xfrm>
          <a:prstGeom prst="rect">
            <a:avLst/>
          </a:prstGeom>
          <a:solidFill>
            <a:schemeClr val="bg1"/>
          </a:solidFill>
          <a:ln w="19050">
            <a:noFill/>
            <a:miter lim="800000"/>
            <a:headEnd/>
            <a:tailEnd/>
          </a:ln>
        </p:spPr>
        <p:txBody>
          <a:bodyPr rIns="0" anchor="ctr"/>
          <a:lstStyle/>
          <a:p>
            <a:pPr defTabSz="914262">
              <a:buClr>
                <a:srgbClr val="9519EF"/>
              </a:buClr>
              <a:defRPr/>
            </a:pPr>
            <a:r>
              <a:rPr lang="en-US" sz="1600" b="1" dirty="0">
                <a:solidFill>
                  <a:srgbClr val="18181E"/>
                </a:solidFill>
                <a:latin typeface="Arial" panose="020B0604020202020204" pitchFamily="34" charset="0"/>
                <a:cs typeface="Arial" panose="020B0604020202020204" pitchFamily="34" charset="0"/>
              </a:rPr>
              <a:t>Milestone 4</a:t>
            </a:r>
            <a:r>
              <a:rPr kumimoji="0" lang="en-US" sz="1600" b="1"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 </a:t>
            </a:r>
            <a:r>
              <a:rPr kumimoji="0" lang="en-US" sz="1600"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Validation and Final Deployment (Column-wise and Row-wise Graphs) </a:t>
            </a:r>
            <a:endParaRPr lang="en-IN" altLang="en-US" sz="1600" dirty="0">
              <a:latin typeface="Calibri"/>
              <a:ea typeface="+mn-ea"/>
              <a:cs typeface="Arial"/>
            </a:endParaRPr>
          </a:p>
        </p:txBody>
      </p:sp>
      <p:pic>
        <p:nvPicPr>
          <p:cNvPr id="10" name="Picture 9">
            <a:extLst>
              <a:ext uri="{FF2B5EF4-FFF2-40B4-BE49-F238E27FC236}">
                <a16:creationId xmlns:a16="http://schemas.microsoft.com/office/drawing/2014/main" id="{7E64549F-9268-A521-13DE-C55854FC4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19" y="1905803"/>
            <a:ext cx="2450989" cy="3535740"/>
          </a:xfrm>
          <a:prstGeom prst="rect">
            <a:avLst/>
          </a:prstGeom>
        </p:spPr>
      </p:pic>
      <p:pic>
        <p:nvPicPr>
          <p:cNvPr id="12" name="Picture 11">
            <a:extLst>
              <a:ext uri="{FF2B5EF4-FFF2-40B4-BE49-F238E27FC236}">
                <a16:creationId xmlns:a16="http://schemas.microsoft.com/office/drawing/2014/main" id="{E3F4E444-03C0-BDD6-B6A1-A38E62584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891" y="1905803"/>
            <a:ext cx="4467603" cy="3678122"/>
          </a:xfrm>
          <a:prstGeom prst="rect">
            <a:avLst/>
          </a:prstGeom>
        </p:spPr>
      </p:pic>
      <p:pic>
        <p:nvPicPr>
          <p:cNvPr id="14" name="Picture 13">
            <a:extLst>
              <a:ext uri="{FF2B5EF4-FFF2-40B4-BE49-F238E27FC236}">
                <a16:creationId xmlns:a16="http://schemas.microsoft.com/office/drawing/2014/main" id="{CB0029C6-9CFF-DDBC-0BB2-BBDD51A38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259" y="1905803"/>
            <a:ext cx="4467603" cy="3678122"/>
          </a:xfrm>
          <a:prstGeom prst="rect">
            <a:avLst/>
          </a:prstGeom>
        </p:spPr>
      </p:pic>
    </p:spTree>
    <p:extLst>
      <p:ext uri="{BB962C8B-B14F-4D97-AF65-F5344CB8AC3E}">
        <p14:creationId xmlns:p14="http://schemas.microsoft.com/office/powerpoint/2010/main" val="3729365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6">
            <a:extLst>
              <a:ext uri="{FF2B5EF4-FFF2-40B4-BE49-F238E27FC236}">
                <a16:creationId xmlns:a16="http://schemas.microsoft.com/office/drawing/2014/main" id="{677629D4-8D22-476D-8037-8CDD009ECF38}"/>
              </a:ext>
            </a:extLst>
          </p:cNvPr>
          <p:cNvSpPr>
            <a:spLocks noChangeArrowheads="1"/>
          </p:cNvSpPr>
          <p:nvPr/>
        </p:nvSpPr>
        <p:spPr bwMode="gray">
          <a:xfrm>
            <a:off x="203137" y="237607"/>
            <a:ext cx="10339572" cy="319806"/>
          </a:xfrm>
          <a:prstGeom prst="rect">
            <a:avLst/>
          </a:prstGeom>
          <a:solidFill>
            <a:schemeClr val="bg1"/>
          </a:solidFill>
          <a:ln w="19050">
            <a:noFill/>
            <a:miter lim="800000"/>
            <a:headEnd/>
            <a:tailEnd/>
          </a:ln>
        </p:spPr>
        <p:txBody>
          <a:bodyPr rIns="0" anchor="ctr"/>
          <a:lstStyle/>
          <a:p>
            <a:pPr defTabSz="914262">
              <a:buClr>
                <a:srgbClr val="9519EF"/>
              </a:buClr>
              <a:defRPr/>
            </a:pPr>
            <a:r>
              <a:rPr lang="en-US" sz="1600" b="1" dirty="0">
                <a:solidFill>
                  <a:srgbClr val="18181E"/>
                </a:solidFill>
                <a:latin typeface="Arial" panose="020B0604020202020204" pitchFamily="34" charset="0"/>
                <a:cs typeface="Arial" panose="020B0604020202020204" pitchFamily="34" charset="0"/>
              </a:rPr>
              <a:t>Milestone 4</a:t>
            </a:r>
            <a:r>
              <a:rPr kumimoji="0" lang="en-US" sz="1600" b="1"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 </a:t>
            </a:r>
            <a:r>
              <a:rPr kumimoji="0" lang="en-US" sz="1600"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Validation and Final Deployment (</a:t>
            </a:r>
            <a:r>
              <a:rPr lang="en-US" sz="1600" dirty="0">
                <a:solidFill>
                  <a:srgbClr val="18181E"/>
                </a:solidFill>
                <a:latin typeface="Arial" panose="020B0604020202020204" pitchFamily="34" charset="0"/>
                <a:cs typeface="Arial" panose="020B0604020202020204" pitchFamily="34" charset="0"/>
              </a:rPr>
              <a:t>Streamline Interface and Interface generated Documentation</a:t>
            </a:r>
            <a:r>
              <a:rPr kumimoji="0" lang="en-US" sz="1600" i="0" u="none" strike="noStrike" kern="1200" cap="none" spc="0" normalizeH="0" baseline="0" noProof="0" dirty="0">
                <a:ln>
                  <a:noFill/>
                </a:ln>
                <a:solidFill>
                  <a:srgbClr val="18181E"/>
                </a:solidFill>
                <a:effectLst/>
                <a:uLnTx/>
                <a:uFillTx/>
                <a:latin typeface="Arial" panose="020B0604020202020204" pitchFamily="34" charset="0"/>
                <a:ea typeface="+mn-ea"/>
                <a:cs typeface="Arial" panose="020B0604020202020204" pitchFamily="34" charset="0"/>
              </a:rPr>
              <a:t>) </a:t>
            </a:r>
            <a:endParaRPr lang="en-IN" altLang="en-US" sz="1600" dirty="0">
              <a:latin typeface="Calibri"/>
              <a:ea typeface="+mn-ea"/>
              <a:cs typeface="Arial"/>
            </a:endParaRPr>
          </a:p>
        </p:txBody>
      </p:sp>
      <p:pic>
        <p:nvPicPr>
          <p:cNvPr id="6" name="Picture 5">
            <a:extLst>
              <a:ext uri="{FF2B5EF4-FFF2-40B4-BE49-F238E27FC236}">
                <a16:creationId xmlns:a16="http://schemas.microsoft.com/office/drawing/2014/main" id="{EA38038B-47C9-FB99-E800-E0204969A401}"/>
              </a:ext>
            </a:extLst>
          </p:cNvPr>
          <p:cNvPicPr>
            <a:picLocks noChangeAspect="1"/>
          </p:cNvPicPr>
          <p:nvPr/>
        </p:nvPicPr>
        <p:blipFill>
          <a:blip r:embed="rId2"/>
          <a:stretch>
            <a:fillRect/>
          </a:stretch>
        </p:blipFill>
        <p:spPr>
          <a:xfrm>
            <a:off x="2369499" y="3724977"/>
            <a:ext cx="7010676" cy="3008230"/>
          </a:xfrm>
          <a:prstGeom prst="rect">
            <a:avLst/>
          </a:prstGeom>
        </p:spPr>
      </p:pic>
      <p:pic>
        <p:nvPicPr>
          <p:cNvPr id="8" name="Picture 7">
            <a:extLst>
              <a:ext uri="{FF2B5EF4-FFF2-40B4-BE49-F238E27FC236}">
                <a16:creationId xmlns:a16="http://schemas.microsoft.com/office/drawing/2014/main" id="{D7C4F892-D8E7-91DC-CA36-0F91EC35C4CE}"/>
              </a:ext>
            </a:extLst>
          </p:cNvPr>
          <p:cNvPicPr>
            <a:picLocks noChangeAspect="1"/>
          </p:cNvPicPr>
          <p:nvPr/>
        </p:nvPicPr>
        <p:blipFill rotWithShape="1">
          <a:blip r:embed="rId3"/>
          <a:srcRect r="26385"/>
          <a:stretch/>
        </p:blipFill>
        <p:spPr>
          <a:xfrm>
            <a:off x="2928405" y="793344"/>
            <a:ext cx="5892863" cy="2839138"/>
          </a:xfrm>
          <a:prstGeom prst="rect">
            <a:avLst/>
          </a:prstGeom>
        </p:spPr>
      </p:pic>
    </p:spTree>
    <p:extLst>
      <p:ext uri="{BB962C8B-B14F-4D97-AF65-F5344CB8AC3E}">
        <p14:creationId xmlns:p14="http://schemas.microsoft.com/office/powerpoint/2010/main" val="6131318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0CFB-2712-20C0-1E2F-48DCE1A293E2}"/>
              </a:ext>
            </a:extLst>
          </p:cNvPr>
          <p:cNvSpPr>
            <a:spLocks noGrp="1"/>
          </p:cNvSpPr>
          <p:nvPr>
            <p:ph type="ctrTitle"/>
          </p:nvPr>
        </p:nvSpPr>
        <p:spPr>
          <a:xfrm>
            <a:off x="1993900" y="162375"/>
            <a:ext cx="8204200" cy="1538883"/>
          </a:xfrm>
        </p:spPr>
        <p:txBody>
          <a:bodyPr/>
          <a:lstStyle/>
          <a:p>
            <a:r>
              <a:rPr lang="en-US" dirty="0"/>
              <a:t>REPORT GENERATION</a:t>
            </a:r>
          </a:p>
        </p:txBody>
      </p:sp>
      <p:pic>
        <p:nvPicPr>
          <p:cNvPr id="5" name="Picture 4">
            <a:extLst>
              <a:ext uri="{FF2B5EF4-FFF2-40B4-BE49-F238E27FC236}">
                <a16:creationId xmlns:a16="http://schemas.microsoft.com/office/drawing/2014/main" id="{F2E88C09-2EDD-21E9-55E1-70906D6D2272}"/>
              </a:ext>
            </a:extLst>
          </p:cNvPr>
          <p:cNvPicPr>
            <a:picLocks noChangeAspect="1"/>
          </p:cNvPicPr>
          <p:nvPr/>
        </p:nvPicPr>
        <p:blipFill>
          <a:blip r:embed="rId2"/>
          <a:stretch>
            <a:fillRect/>
          </a:stretch>
        </p:blipFill>
        <p:spPr>
          <a:xfrm>
            <a:off x="546847" y="1426318"/>
            <a:ext cx="10874188" cy="4761713"/>
          </a:xfrm>
          <a:prstGeom prst="rect">
            <a:avLst/>
          </a:prstGeom>
        </p:spPr>
      </p:pic>
    </p:spTree>
    <p:extLst>
      <p:ext uri="{BB962C8B-B14F-4D97-AF65-F5344CB8AC3E}">
        <p14:creationId xmlns:p14="http://schemas.microsoft.com/office/powerpoint/2010/main" val="2987619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83B60ECC1947B254C5ABF3BFD4DC" ma:contentTypeVersion="6" ma:contentTypeDescription="Create a new document." ma:contentTypeScope="" ma:versionID="750f0b1f25cac365c0762a71f03c5edc">
  <xsd:schema xmlns:xsd="http://www.w3.org/2001/XMLSchema" xmlns:xs="http://www.w3.org/2001/XMLSchema" xmlns:p="http://schemas.microsoft.com/office/2006/metadata/properties" xmlns:ns2="cdb58d00-3732-49f9-9236-7e7120f815d1" xmlns:ns3="f3d7c002-5d63-424c-ad86-7c62c792e744" targetNamespace="http://schemas.microsoft.com/office/2006/metadata/properties" ma:root="true" ma:fieldsID="b88c5c040697555f4964dc257bce04e3" ns2:_="" ns3:_="">
    <xsd:import namespace="cdb58d00-3732-49f9-9236-7e7120f815d1"/>
    <xsd:import namespace="f3d7c002-5d63-424c-ad86-7c62c792e74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b58d00-3732-49f9-9236-7e7120f815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3d7c002-5d63-424c-ad86-7c62c792e74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779958-9263-4C6C-976B-69D9B42929E7}">
  <ds:schemaRefs>
    <ds:schemaRef ds:uri="http://schemas.microsoft.com/sharepoint/v3/contenttype/forms"/>
  </ds:schemaRefs>
</ds:datastoreItem>
</file>

<file path=customXml/itemProps2.xml><?xml version="1.0" encoding="utf-8"?>
<ds:datastoreItem xmlns:ds="http://schemas.openxmlformats.org/officeDocument/2006/customXml" ds:itemID="{91E64DC1-2BED-48DC-A982-CCE540304540}">
  <ds:schemaRefs>
    <ds:schemaRef ds:uri="http://schemas.microsoft.com/office/2006/metadata/contentType"/>
    <ds:schemaRef ds:uri="http://schemas.microsoft.com/office/2006/metadata/properties/metaAttributes"/>
    <ds:schemaRef ds:uri="http://www.w3.org/2000/xmlns/"/>
    <ds:schemaRef ds:uri="http://www.w3.org/2001/XMLSchema"/>
    <ds:schemaRef ds:uri="cdb58d00-3732-49f9-9236-7e7120f815d1"/>
    <ds:schemaRef ds:uri="f3d7c002-5d63-424c-ad86-7c62c792e744"/>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62C9DB-3ACE-4AA5-961C-557D1200DD84}">
  <ds:schemaRefs>
    <ds:schemaRef ds:uri="http://www.w3.org/XML/1998/namespace"/>
    <ds:schemaRef ds:uri="f3d7c002-5d63-424c-ad86-7c62c792e744"/>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purl.org/dc/terms/"/>
    <ds:schemaRef ds:uri="cdb58d00-3732-49f9-9236-7e7120f815d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2021</TotalTime>
  <Words>516</Words>
  <Application>Microsoft Office PowerPoint</Application>
  <PresentationFormat>Widescreen</PresentationFormat>
  <Paragraphs>62</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Sushme Pratiksha</dc:creator>
  <cp:lastModifiedBy>VISHAL KHUMAR DHANASEKARAN</cp:lastModifiedBy>
  <cp:revision>49</cp:revision>
  <dcterms:created xsi:type="dcterms:W3CDTF">2024-01-09T07:48:46Z</dcterms:created>
  <dcterms:modified xsi:type="dcterms:W3CDTF">2024-05-17T11:41:55Z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0x010100AA3F83B60ECC1947B254C5ABF3BFD4DC</vt:lpwstr>
  </property>
</Properties>
</file>